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_rels/slideMaster11.xml.rels" ContentType="application/vnd.openxmlformats-package.relationships+xml"/>
  <Override PartName="/ppt/slideMasters/_rels/slideMaster5.xml.rels" ContentType="application/vnd.openxmlformats-package.relationships+xml"/>
  <Override PartName="/ppt/slideMasters/_rels/slideMaster10.xml.rels" ContentType="application/vnd.openxmlformats-package.relationships+xml"/>
  <Override PartName="/ppt/slideMasters/_rels/slideMaster4.xml.rels" ContentType="application/vnd.openxmlformats-package.relationships+xml"/>
  <Override PartName="/ppt/slideMasters/_rels/slideMaster9.xml.rels" ContentType="application/vnd.openxmlformats-package.relationships+xml"/>
  <Override PartName="/ppt/slideMasters/_rels/slideMaster8.xml.rels" ContentType="application/vnd.openxmlformats-package.relationships+xml"/>
  <Override PartName="/ppt/slideMasters/_rels/slideMaster7.xml.rels" ContentType="application/vnd.openxmlformats-package.relationships+xml"/>
  <Override PartName="/ppt/slideMasters/_rels/slideMaster6.xml.rels" ContentType="application/vnd.openxmlformats-package.relationships+xml"/>
  <Override PartName="/ppt/slideMasters/_rels/slideMaster3.xml.rels" ContentType="application/vnd.openxmlformats-package.relationships+xml"/>
  <Override PartName="/ppt/slideMasters/_rels/slideMaster2.xml.rels" ContentType="application/vnd.openxmlformats-package.relationships+xml"/>
  <Override PartName="/ppt/slideMasters/_rels/slideMaster1.xml.rels" ContentType="application/vnd.openxmlformats-package.relationship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presProps.xml" ContentType="application/vnd.openxmlformats-officedocument.presentationml.presProps+xml"/>
  <Override PartName="/ppt/theme/theme1.xml" ContentType="application/vnd.openxmlformats-officedocument.theme+xml"/>
  <Override PartName="/ppt/theme/theme11.xml" ContentType="application/vnd.openxmlformats-officedocument.theme+xml"/>
  <Override PartName="/ppt/theme/theme2.xml" ContentType="application/vnd.openxmlformats-officedocument.theme+xml"/>
  <Override PartName="/ppt/theme/theme1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slideLayouts/_rels/slideLayout9.xml.rels" ContentType="application/vnd.openxmlformats-package.relationships+xml"/>
  <Override PartName="/ppt/slideLayouts/_rels/slideLayout8.xml.rels" ContentType="application/vnd.openxmlformats-package.relationships+xml"/>
  <Override PartName="/ppt/slideLayouts/_rels/slideLayout7.xml.rels" ContentType="application/vnd.openxmlformats-package.relationships+xml"/>
  <Override PartName="/ppt/slideLayouts/_rels/slideLayout11.xml.rels" ContentType="application/vnd.openxmlformats-package.relationships+xml"/>
  <Override PartName="/ppt/slideLayouts/_rels/slideLayout3.xml.rels" ContentType="application/vnd.openxmlformats-package.relationships+xml"/>
  <Override PartName="/ppt/slideLayouts/_rels/slideLayout6.xml.rels" ContentType="application/vnd.openxmlformats-package.relationships+xml"/>
  <Override PartName="/ppt/slideLayouts/_rels/slideLayout10.xml.rels" ContentType="application/vnd.openxmlformats-package.relationships+xml"/>
  <Override PartName="/ppt/slideLayouts/_rels/slideLayout2.xml.rels" ContentType="application/vnd.openxmlformats-package.relationships+xml"/>
  <Override PartName="/ppt/slideLayouts/_rels/slideLayout5.xml.rels" ContentType="application/vnd.openxmlformats-package.relationships+xml"/>
  <Override PartName="/ppt/slideLayouts/_rels/slideLayout4.xml.rels" ContentType="application/vnd.openxmlformats-package.relationships+xml"/>
  <Override PartName="/ppt/slideLayouts/_rels/slideLayout1.xml.rels" ContentType="application/vnd.openxmlformats-package.relationshi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10.xml" ContentType="application/vnd.openxmlformats-officedocument.presentationml.slideLayout+xml"/>
  <Override PartName="/ppt/slideLayouts/slideLayout6.xml" ContentType="application/vnd.openxmlformats-officedocument.presentationml.slideLayout+xml"/>
  <Override PartName="/ppt/slideLayouts/slideLayout11.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_rels/presentation.xml.rels" ContentType="application/vnd.openxmlformats-package.relationships+xml"/>
  <Override PartName="/ppt/notesMasters/_rels/notesMaster1.xml.rels" ContentType="application/vnd.openxmlformats-package.relationships+xml"/>
  <Override PartName="/ppt/notesMasters/notesMaster1.xml" ContentType="application/vnd.openxmlformats-officedocument.presentationml.notesMaster+xml"/>
  <Override PartName="/ppt/media/image13.png" ContentType="image/png"/>
  <Override PartName="/ppt/media/image4.png" ContentType="image/png"/>
  <Override PartName="/ppt/media/image11.jpeg" ContentType="image/jpeg"/>
  <Override PartName="/ppt/media/image9.png" ContentType="image/png"/>
  <Override PartName="/ppt/media/image2.png" ContentType="image/png"/>
  <Override PartName="/ppt/media/image14.png" ContentType="image/png"/>
  <Override PartName="/ppt/media/image5.png" ContentType="image/png"/>
  <Override PartName="/ppt/media/image15.png" ContentType="image/png"/>
  <Override PartName="/ppt/media/image6.png" ContentType="image/png"/>
  <Override PartName="/ppt/media/image10.png" ContentType="image/png"/>
  <Override PartName="/ppt/media/image1.png" ContentType="image/png"/>
  <Override PartName="/ppt/media/image16.png" ContentType="image/png"/>
  <Override PartName="/ppt/media/image7.png" ContentType="image/png"/>
  <Override PartName="/ppt/media/image17.png" ContentType="image/png"/>
  <Override PartName="/ppt/media/image8.png" ContentType="image/png"/>
  <Override PartName="/ppt/media/image12.png" ContentType="image/png"/>
  <Override PartName="/ppt/media/image3.png" ContentType="image/png"/>
  <Override PartName="/ppt/slides/_rels/slide7.xml.rels" ContentType="application/vnd.openxmlformats-package.relationships+xml"/>
  <Override PartName="/ppt/slides/_rels/slide6.xml.rels" ContentType="application/vnd.openxmlformats-package.relationships+xml"/>
  <Override PartName="/ppt/slides/_rels/slide5.xml.rels" ContentType="application/vnd.openxmlformats-package.relationships+xml"/>
  <Override PartName="/ppt/slides/_rels/slide19.xml.rels" ContentType="application/vnd.openxmlformats-package.relationships+xml"/>
  <Override PartName="/ppt/slides/_rels/slide4.xml.rels" ContentType="application/vnd.openxmlformats-package.relationships+xml"/>
  <Override PartName="/ppt/slides/_rels/slide18.xml.rels" ContentType="application/vnd.openxmlformats-package.relationships+xml"/>
  <Override PartName="/ppt/slides/_rels/slide13.xml.rels" ContentType="application/vnd.openxmlformats-package.relationships+xml"/>
  <Override PartName="/ppt/slides/_rels/slide12.xml.rels" ContentType="application/vnd.openxmlformats-package.relationships+xml"/>
  <Override PartName="/ppt/slides/_rels/slide9.xml.rels" ContentType="application/vnd.openxmlformats-package.relationships+xml"/>
  <Override PartName="/ppt/slides/_rels/slide11.xml.rels" ContentType="application/vnd.openxmlformats-package.relationships+xml"/>
  <Override PartName="/ppt/slides/_rels/slide8.xml.rels" ContentType="application/vnd.openxmlformats-package.relationships+xml"/>
  <Override PartName="/ppt/slides/_rels/slide10.xml.rels" ContentType="application/vnd.openxmlformats-package.relationships+xml"/>
  <Override PartName="/ppt/slides/_rels/slide14.xml.rels" ContentType="application/vnd.openxmlformats-package.relationships+xml"/>
  <Override PartName="/ppt/slides/_rels/slide15.xml.rels" ContentType="application/vnd.openxmlformats-package.relationships+xml"/>
  <Override PartName="/ppt/slides/_rels/slide1.xml.rels" ContentType="application/vnd.openxmlformats-package.relationships+xml"/>
  <Override PartName="/ppt/slides/_rels/slide16.xml.rels" ContentType="application/vnd.openxmlformats-package.relationships+xml"/>
  <Override PartName="/ppt/slides/_rels/slide2.xml.rels" ContentType="application/vnd.openxmlformats-package.relationships+xml"/>
  <Override PartName="/ppt/slides/_rels/slide17.xml.rels" ContentType="application/vnd.openxmlformats-package.relationships+xml"/>
  <Override PartName="/ppt/slides/_rels/slide3.xml.rels" ContentType="application/vnd.openxmlformats-package.relationships+xml"/>
  <Override PartName="/ppt/slides/slide13.xml" ContentType="application/vnd.openxmlformats-officedocument.presentationml.slide+xml"/>
  <Override PartName="/ppt/slides/slide12.xml" ContentType="application/vnd.openxmlformats-officedocument.presentationml.slide+xml"/>
  <Override PartName="/ppt/slides/slide9.xml" ContentType="application/vnd.openxmlformats-officedocument.presentationml.slide+xml"/>
  <Override PartName="/ppt/slides/slide11.xml" ContentType="application/vnd.openxmlformats-officedocument.presentationml.slide+xml"/>
  <Override PartName="/ppt/slides/slide8.xml" ContentType="application/vnd.openxmlformats-officedocument.presentationml.slide+xml"/>
  <Override PartName="/ppt/slides/slide10.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17.xml" ContentType="application/vnd.openxmlformats-officedocument.presentationml.slide+xml"/>
  <Override PartName="/ppt/slides/slide3.xml" ContentType="application/vnd.openxmlformats-officedocument.presentationml.slide+xml"/>
  <Override PartName="/ppt/slides/slide18.xml" ContentType="application/vnd.openxmlformats-officedocument.presentationml.slide+xml"/>
  <Override PartName="/ppt/slides/slide4.xml" ContentType="application/vnd.openxmlformats-officedocument.presentationml.slide+xml"/>
  <Override PartName="/ppt/slides/slide19.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Slides/notesSlide14.xml" ContentType="application/vnd.openxmlformats-officedocument.presentationml.notesSlide+xml"/>
  <Override PartName="/ppt/notesSlides/_rels/notesSlide7.xml.rels" ContentType="application/vnd.openxmlformats-package.relationships+xml"/>
  <Override PartName="/ppt/notesSlides/_rels/notesSlide6.xml.rels" ContentType="application/vnd.openxmlformats-package.relationships+xml"/>
  <Override PartName="/ppt/notesSlides/_rels/notesSlide19.xml.rels" ContentType="application/vnd.openxmlformats-package.relationships+xml"/>
  <Override PartName="/ppt/notesSlides/_rels/notesSlide5.xml.rels" ContentType="application/vnd.openxmlformats-package.relationships+xml"/>
  <Override PartName="/ppt/notesSlides/_rels/notesSlide18.xml.rels" ContentType="application/vnd.openxmlformats-package.relationships+xml"/>
  <Override PartName="/ppt/notesSlides/_rels/notesSlide13.xml.rels" ContentType="application/vnd.openxmlformats-package.relationships+xml"/>
  <Override PartName="/ppt/notesSlides/_rels/notesSlide12.xml.rels" ContentType="application/vnd.openxmlformats-package.relationships+xml"/>
  <Override PartName="/ppt/notesSlides/_rels/notesSlide9.xml.rels" ContentType="application/vnd.openxmlformats-package.relationships+xml"/>
  <Override PartName="/ppt/notesSlides/_rels/notesSlide10.xml.rels" ContentType="application/vnd.openxmlformats-package.relationships+xml"/>
  <Override PartName="/ppt/notesSlides/_rels/notesSlide16.xml.rels" ContentType="application/vnd.openxmlformats-package.relationships+xml"/>
  <Override PartName="/ppt/notesSlides/_rels/notesSlide3.xml.rels" ContentType="application/vnd.openxmlformats-package.relationships+xml"/>
  <Override PartName="/ppt/notesSlides/_rels/notesSlide8.xml.rels" ContentType="application/vnd.openxmlformats-package.relationships+xml"/>
  <Override PartName="/ppt/notesSlides/_rels/notesSlide14.xml.rels" ContentType="application/vnd.openxmlformats-package.relationships+xml"/>
  <Override PartName="/ppt/notesSlides/_rels/notesSlide1.xml.rels" ContentType="application/vnd.openxmlformats-package.relationships+xml"/>
  <Override PartName="/ppt/notesSlides/_rels/notesSlide15.xml.rels" ContentType="application/vnd.openxmlformats-package.relationships+xml"/>
  <Override PartName="/ppt/notesSlides/_rels/notesSlide2.xml.rels" ContentType="application/vnd.openxmlformats-package.relationships+xml"/>
  <Override PartName="/ppt/notesSlides/_rels/notesSlide17.xml.rels" ContentType="application/vnd.openxmlformats-package.relationships+xml"/>
  <Override PartName="/ppt/notesSlides/_rels/notesSlide4.xml.rels" ContentType="application/vnd.openxmlformats-package.relationships+xml"/>
  <Override PartName="/ppt/notesSlides/notesSlide13.xml" ContentType="application/vnd.openxmlformats-officedocument.presentationml.notesSlide+xml"/>
  <Override PartName="/ppt/notesSlides/notesSlide12.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9.xml" ContentType="application/vnd.openxmlformats-officedocument.presentationml.notesSlide+xml"/>
  <Override PartName="/ppt/notesSlides/notesSlide4.xml" ContentType="application/vnd.openxmlformats-officedocument.presentationml.notesSlide+xml"/>
  <Override PartName="/ppt/notesSlides/notesSlide18.xml" ContentType="application/vnd.openxmlformats-officedocument.presentationml.notesSlide+xml"/>
  <Override PartName="/ppt/notesSlides/notesSlide3.xml" ContentType="application/vnd.openxmlformats-officedocument.presentationml.notesSlide+xml"/>
  <Override PartName="/ppt/notesSlides/notesSlide17.xml" ContentType="application/vnd.openxmlformats-officedocument.presentationml.notesSlide+xml"/>
  <Override PartName="/ppt/notesSlides/notesSlide2.xml" ContentType="application/vnd.openxmlformats-officedocument.presentationml.notesSlide+xml"/>
  <Override PartName="/ppt/notesSlides/notesSlide16.xml" ContentType="application/vnd.openxmlformats-officedocument.presentationml.notesSlide+xml"/>
  <Override PartName="/ppt/notesSlides/notesSlide1.xml" ContentType="application/vnd.openxmlformats-officedocument.presentationml.notesSlide+xml"/>
  <Override PartName="/ppt/notesSlides/notesSlide15.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50" r:id="rId3"/>
    <p:sldMasterId id="2147483652" r:id="rId4"/>
    <p:sldMasterId id="2147483654" r:id="rId5"/>
    <p:sldMasterId id="2147483656" r:id="rId6"/>
    <p:sldMasterId id="2147483658" r:id="rId7"/>
    <p:sldMasterId id="2147483660" r:id="rId8"/>
    <p:sldMasterId id="2147483662" r:id="rId9"/>
    <p:sldMasterId id="2147483664" r:id="rId10"/>
    <p:sldMasterId id="2147483666" r:id="rId11"/>
    <p:sldMasterId id="2147483668" r:id="rId12"/>
  </p:sldMasterIdLst>
  <p:notesMasterIdLst>
    <p:notesMasterId r:id="rId13"/>
  </p:notesMasterIdLst>
  <p:sldIdLst>
    <p:sldId id="256" r:id="rId14"/>
    <p:sldId id="257" r:id="rId15"/>
    <p:sldId id="258" r:id="rId16"/>
    <p:sldId id="259" r:id="rId17"/>
    <p:sldId id="260" r:id="rId18"/>
    <p:sldId id="261" r:id="rId19"/>
    <p:sldId id="262" r:id="rId20"/>
    <p:sldId id="263" r:id="rId21"/>
    <p:sldId id="264" r:id="rId22"/>
    <p:sldId id="265" r:id="rId23"/>
    <p:sldId id="266" r:id="rId24"/>
    <p:sldId id="267" r:id="rId25"/>
    <p:sldId id="268" r:id="rId26"/>
    <p:sldId id="269" r:id="rId27"/>
    <p:sldId id="270" r:id="rId28"/>
    <p:sldId id="271" r:id="rId29"/>
    <p:sldId id="272" r:id="rId30"/>
    <p:sldId id="273" r:id="rId31"/>
    <p:sldId id="274" r:id="rId32"/>
  </p:sldIdLst>
  <p:sldSz cx="10080625" cy="5670550"/>
  <p:notesSz cx="7559675" cy="10691813"/>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Master" Target="slideMasters/slideMaster6.xml"/><Relationship Id="rId8" Type="http://schemas.openxmlformats.org/officeDocument/2006/relationships/slideMaster" Target="slideMasters/slideMaster7.xml"/><Relationship Id="rId9" Type="http://schemas.openxmlformats.org/officeDocument/2006/relationships/slideMaster" Target="slideMasters/slideMaster8.xml"/><Relationship Id="rId10" Type="http://schemas.openxmlformats.org/officeDocument/2006/relationships/slideMaster" Target="slideMasters/slideMaster9.xml"/><Relationship Id="rId11" Type="http://schemas.openxmlformats.org/officeDocument/2006/relationships/slideMaster" Target="slideMasters/slideMaster10.xml"/><Relationship Id="rId12" Type="http://schemas.openxmlformats.org/officeDocument/2006/relationships/slideMaster" Target="slideMasters/slideMaster11.xml"/><Relationship Id="rId13" Type="http://schemas.openxmlformats.org/officeDocument/2006/relationships/notesMaster" Target="notesMasters/notesMaster1.xml"/><Relationship Id="rId14" Type="http://schemas.openxmlformats.org/officeDocument/2006/relationships/slide" Target="slides/slide1.xml"/><Relationship Id="rId15" Type="http://schemas.openxmlformats.org/officeDocument/2006/relationships/slide" Target="slides/slide2.xml"/><Relationship Id="rId16" Type="http://schemas.openxmlformats.org/officeDocument/2006/relationships/slide" Target="slides/slide3.xml"/><Relationship Id="rId17" Type="http://schemas.openxmlformats.org/officeDocument/2006/relationships/slide" Target="slides/slide4.xml"/><Relationship Id="rId18" Type="http://schemas.openxmlformats.org/officeDocument/2006/relationships/slide" Target="slides/slide5.xml"/><Relationship Id="rId19" Type="http://schemas.openxmlformats.org/officeDocument/2006/relationships/slide" Target="slides/slide6.xml"/><Relationship Id="rId20" Type="http://schemas.openxmlformats.org/officeDocument/2006/relationships/slide" Target="slides/slide7.xml"/><Relationship Id="rId21" Type="http://schemas.openxmlformats.org/officeDocument/2006/relationships/slide" Target="slides/slide8.xml"/><Relationship Id="rId22" Type="http://schemas.openxmlformats.org/officeDocument/2006/relationships/slide" Target="slides/slide9.xml"/><Relationship Id="rId23" Type="http://schemas.openxmlformats.org/officeDocument/2006/relationships/slide" Target="slides/slide10.xml"/><Relationship Id="rId24" Type="http://schemas.openxmlformats.org/officeDocument/2006/relationships/slide" Target="slides/slide11.xml"/><Relationship Id="rId25" Type="http://schemas.openxmlformats.org/officeDocument/2006/relationships/slide" Target="slides/slide12.xml"/><Relationship Id="rId26" Type="http://schemas.openxmlformats.org/officeDocument/2006/relationships/slide" Target="slides/slide13.xml"/><Relationship Id="rId27" Type="http://schemas.openxmlformats.org/officeDocument/2006/relationships/slide" Target="slides/slide14.xml"/><Relationship Id="rId28" Type="http://schemas.openxmlformats.org/officeDocument/2006/relationships/slide" Target="slides/slide15.xml"/><Relationship Id="rId29" Type="http://schemas.openxmlformats.org/officeDocument/2006/relationships/slide" Target="slides/slide16.xml"/><Relationship Id="rId30" Type="http://schemas.openxmlformats.org/officeDocument/2006/relationships/slide" Target="slides/slide17.xml"/><Relationship Id="rId31" Type="http://schemas.openxmlformats.org/officeDocument/2006/relationships/slide" Target="slides/slide18.xml"/><Relationship Id="rId32" Type="http://schemas.openxmlformats.org/officeDocument/2006/relationships/slide" Target="slides/slide19.xml"/><Relationship Id="rId33" Type="http://schemas.openxmlformats.org/officeDocument/2006/relationships/presProps" Target="presProps.xml"/>
</Relationships>
</file>

<file path=ppt/notesMasters/_rels/notesMaster1.xml.rels><?xml version="1.0" encoding="UTF-8"?>
<Relationships xmlns="http://schemas.openxmlformats.org/package/2006/relationships"><Relationship Id="rId1" Type="http://schemas.openxmlformats.org/officeDocument/2006/relationships/theme" Target="../theme/theme12.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7" name="PlaceHolder 1"/>
          <p:cNvSpPr>
            <a:spLocks noGrp="1"/>
          </p:cNvSpPr>
          <p:nvPr>
            <p:ph type="sldImg"/>
          </p:nvPr>
        </p:nvSpPr>
        <p:spPr>
          <a:xfrm>
            <a:off x="0" y="812520"/>
            <a:ext cx="0" cy="0"/>
          </a:xfrm>
          <a:prstGeom prst="rect">
            <a:avLst/>
          </a:prstGeom>
          <a:noFill/>
          <a:ln w="0">
            <a:noFill/>
          </a:ln>
        </p:spPr>
        <p:txBody>
          <a:bodyPr lIns="0" rIns="0" tIns="0" bIns="0" anchor="ctr">
            <a:noAutofit/>
          </a:bodyPr>
          <a:p>
            <a:r>
              <a:rPr b="0" lang="en-US" sz="1800" spc="-1" strike="noStrike">
                <a:solidFill>
                  <a:schemeClr val="dk1"/>
                </a:solidFill>
                <a:latin typeface="Aptos"/>
              </a:rPr>
              <a:t>Click to move the slide</a:t>
            </a:r>
            <a:endParaRPr b="0" lang="en-US" sz="1800" spc="-1" strike="noStrike">
              <a:solidFill>
                <a:schemeClr val="dk1"/>
              </a:solidFill>
              <a:latin typeface="Aptos"/>
            </a:endParaRPr>
          </a:p>
        </p:txBody>
      </p:sp>
      <p:sp>
        <p:nvSpPr>
          <p:cNvPr id="68" name="PlaceHolder 2"/>
          <p:cNvSpPr>
            <a:spLocks noGrp="1"/>
          </p:cNvSpPr>
          <p:nvPr>
            <p:ph type="body"/>
          </p:nvPr>
        </p:nvSpPr>
        <p:spPr>
          <a:xfrm>
            <a:off x="756000" y="5078520"/>
            <a:ext cx="6047640" cy="4811040"/>
          </a:xfrm>
          <a:prstGeom prst="rect">
            <a:avLst/>
          </a:prstGeom>
          <a:noFill/>
          <a:ln w="0">
            <a:noFill/>
          </a:ln>
        </p:spPr>
        <p:txBody>
          <a:bodyPr lIns="0" rIns="0" tIns="0" bIns="0" anchor="t">
            <a:noAutofit/>
          </a:bodyPr>
          <a:p>
            <a:pPr marL="216000" indent="-216000">
              <a:buNone/>
            </a:pPr>
            <a:r>
              <a:rPr b="0" lang="en-US" sz="2000" spc="-1" strike="noStrike">
                <a:solidFill>
                  <a:srgbClr val="000000"/>
                </a:solidFill>
                <a:latin typeface="Arial"/>
              </a:rPr>
              <a:t>Click to edit the notes format</a:t>
            </a:r>
            <a:endParaRPr b="0" lang="en-US" sz="2000" spc="-1" strike="noStrike">
              <a:solidFill>
                <a:srgbClr val="000000"/>
              </a:solidFill>
              <a:latin typeface="Arial"/>
            </a:endParaRPr>
          </a:p>
        </p:txBody>
      </p:sp>
      <p:sp>
        <p:nvSpPr>
          <p:cNvPr id="69" name="PlaceHolder 3"/>
          <p:cNvSpPr>
            <a:spLocks noGrp="1"/>
          </p:cNvSpPr>
          <p:nvPr>
            <p:ph type="hdr"/>
          </p:nvPr>
        </p:nvSpPr>
        <p:spPr>
          <a:xfrm>
            <a:off x="0" y="0"/>
            <a:ext cx="3280680" cy="534240"/>
          </a:xfrm>
          <a:prstGeom prst="rect">
            <a:avLst/>
          </a:prstGeom>
          <a:noFill/>
          <a:ln w="0">
            <a:noFill/>
          </a:ln>
        </p:spPr>
        <p:txBody>
          <a:bodyPr lIns="0" rIns="0" tIns="0" bIns="0" anchor="t">
            <a:noAutofit/>
          </a:bodyPr>
          <a:p>
            <a:pPr indent="0">
              <a:buNone/>
            </a:pPr>
            <a:r>
              <a:rPr b="0" lang="en-US" sz="1400" spc="-1" strike="noStrike">
                <a:solidFill>
                  <a:srgbClr val="000000"/>
                </a:solidFill>
                <a:latin typeface="Times New Roman"/>
              </a:rPr>
              <a:t>&lt;header&gt;</a:t>
            </a:r>
            <a:endParaRPr b="0" lang="en-US" sz="1400" spc="-1" strike="noStrike">
              <a:solidFill>
                <a:srgbClr val="000000"/>
              </a:solidFill>
              <a:latin typeface="Times New Roman"/>
            </a:endParaRPr>
          </a:p>
        </p:txBody>
      </p:sp>
      <p:sp>
        <p:nvSpPr>
          <p:cNvPr id="70" name="PlaceHolder 4"/>
          <p:cNvSpPr>
            <a:spLocks noGrp="1"/>
          </p:cNvSpPr>
          <p:nvPr>
            <p:ph type="dt" idx="34"/>
          </p:nvPr>
        </p:nvSpPr>
        <p:spPr>
          <a:xfrm>
            <a:off x="4278960" y="0"/>
            <a:ext cx="3280680" cy="534240"/>
          </a:xfrm>
          <a:prstGeom prst="rect">
            <a:avLst/>
          </a:prstGeom>
          <a:noFill/>
          <a:ln w="0">
            <a:noFill/>
          </a:ln>
        </p:spPr>
        <p:txBody>
          <a:bodyPr lIns="0" rIns="0" tIns="0" bIns="0" anchor="t">
            <a:noAutofit/>
          </a:bodyPr>
          <a:lstStyle>
            <a:lvl1pPr indent="0" algn="r">
              <a:buNone/>
              <a:defRPr b="0" lang="en-US" sz="1400" spc="-1" strike="noStrike">
                <a:solidFill>
                  <a:srgbClr val="000000"/>
                </a:solidFill>
                <a:latin typeface="Times New Roman"/>
              </a:defRPr>
            </a:lvl1pPr>
          </a:lstStyle>
          <a:p>
            <a:pPr indent="0" algn="r">
              <a:buNone/>
            </a:pPr>
            <a:r>
              <a:rPr b="0" lang="en-US" sz="1400" spc="-1" strike="noStrike">
                <a:solidFill>
                  <a:srgbClr val="000000"/>
                </a:solidFill>
                <a:latin typeface="Times New Roman"/>
              </a:rPr>
              <a:t>&lt;date/time&gt;</a:t>
            </a:r>
            <a:endParaRPr b="0" lang="en-US" sz="1400" spc="-1" strike="noStrike">
              <a:solidFill>
                <a:srgbClr val="000000"/>
              </a:solidFill>
              <a:latin typeface="Times New Roman"/>
            </a:endParaRPr>
          </a:p>
        </p:txBody>
      </p:sp>
      <p:sp>
        <p:nvSpPr>
          <p:cNvPr id="71" name="PlaceHolder 5"/>
          <p:cNvSpPr>
            <a:spLocks noGrp="1"/>
          </p:cNvSpPr>
          <p:nvPr>
            <p:ph type="ftr" idx="35"/>
          </p:nvPr>
        </p:nvSpPr>
        <p:spPr>
          <a:xfrm>
            <a:off x="0" y="10157400"/>
            <a:ext cx="3280680" cy="534240"/>
          </a:xfrm>
          <a:prstGeom prst="rect">
            <a:avLst/>
          </a:prstGeom>
          <a:noFill/>
          <a:ln w="0">
            <a:noFill/>
          </a:ln>
        </p:spPr>
        <p:txBody>
          <a:bodyPr lIns="0" rIns="0" tIns="0" bIns="0" anchor="b">
            <a:noAutofit/>
          </a:bodyPr>
          <a:lstStyle>
            <a:lvl1pPr indent="0">
              <a:buNone/>
              <a:defRPr b="0" lang="en-US" sz="1400" spc="-1" strike="noStrike">
                <a:solidFill>
                  <a:srgbClr val="000000"/>
                </a:solidFill>
                <a:latin typeface="Times New Roman"/>
              </a:defRPr>
            </a:lvl1pPr>
          </a:lstStyle>
          <a:p>
            <a:pPr indent="0">
              <a:buNone/>
            </a:pPr>
            <a:r>
              <a:rPr b="0" lang="en-US" sz="1400" spc="-1" strike="noStrike">
                <a:solidFill>
                  <a:srgbClr val="000000"/>
                </a:solidFill>
                <a:latin typeface="Times New Roman"/>
              </a:rPr>
              <a:t>&lt;footer&gt;</a:t>
            </a:r>
            <a:endParaRPr b="0" lang="en-US" sz="1400" spc="-1" strike="noStrike">
              <a:solidFill>
                <a:srgbClr val="000000"/>
              </a:solidFill>
              <a:latin typeface="Times New Roman"/>
            </a:endParaRPr>
          </a:p>
        </p:txBody>
      </p:sp>
      <p:sp>
        <p:nvSpPr>
          <p:cNvPr id="72" name="PlaceHolder 6"/>
          <p:cNvSpPr>
            <a:spLocks noGrp="1"/>
          </p:cNvSpPr>
          <p:nvPr>
            <p:ph type="sldNum" idx="36"/>
          </p:nvPr>
        </p:nvSpPr>
        <p:spPr>
          <a:xfrm>
            <a:off x="4278960" y="10157400"/>
            <a:ext cx="3280680" cy="534240"/>
          </a:xfrm>
          <a:prstGeom prst="rect">
            <a:avLst/>
          </a:prstGeom>
          <a:noFill/>
          <a:ln w="0">
            <a:noFill/>
          </a:ln>
        </p:spPr>
        <p:txBody>
          <a:bodyPr lIns="0" rIns="0" tIns="0" bIns="0" anchor="b">
            <a:noAutofit/>
          </a:bodyPr>
          <a:lstStyle>
            <a:lvl1pPr indent="0" algn="r">
              <a:buNone/>
              <a:defRPr b="0" lang="en-US" sz="1400" spc="-1" strike="noStrike">
                <a:solidFill>
                  <a:srgbClr val="000000"/>
                </a:solidFill>
                <a:latin typeface="Times New Roman"/>
              </a:defRPr>
            </a:lvl1pPr>
          </a:lstStyle>
          <a:p>
            <a:pPr indent="0" algn="r">
              <a:buNone/>
            </a:pPr>
            <a:fld id="{D4BA5312-8462-4E37-A173-9088B8A37EC9}" type="slidenum">
              <a:rPr b="0" lang="en-US" sz="1400" spc="-1" strike="noStrike">
                <a:solidFill>
                  <a:srgbClr val="000000"/>
                </a:solidFill>
                <a:latin typeface="Times New Roman"/>
              </a:rPr>
              <a:t>&lt;number&gt;</a:t>
            </a:fld>
            <a:endParaRPr b="0" lang="en-US"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
</Relationships>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
</Relationships>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
</Relationships>
</file>

<file path=ppt/notesSlides/_rels/notesSlide4.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
</Relationships>
</file>

<file path=ppt/notesSlides/_rels/notesSlide5.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
</Relationships>
</file>

<file path=ppt/notesSlides/_rels/notesSlide6.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
</Relationships>
</file>

<file path=ppt/notesSlides/_rels/notesSlide7.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
</Relationships>
</file>

<file path=ppt/notesSlides/_rels/notesSlide8.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
</Relationships>
</file>

<file path=ppt/notesSlides/_rels/notesSlide9.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
</Relationships>
</file>

<file path=ppt/notesSlides/_rels/notesSlide10.xml.rels><?xml version="1.0" encoding="UTF-8"?>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
</Relationships>
</file>

<file path=ppt/notesSlides/_rels/notesSlide12.xml.rels><?xml version="1.0" encoding="UTF-8"?>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
</Relationships>
</file>

<file path=ppt/notesSlides/_rels/notesSlide13.xml.rels><?xml version="1.0" encoding="UTF-8"?>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
</Relationships>
</file>

<file path=ppt/notesSlides/_rels/notesSlide14.xml.rels><?xml version="1.0" encoding="UTF-8"?>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
</Relationships>
</file>

<file path=ppt/notesSlides/_rels/notesSlide15.xml.rels><?xml version="1.0" encoding="UTF-8"?>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
</Relationships>
</file>

<file path=ppt/notesSlides/_rels/notesSlide16.xml.rels><?xml version="1.0" encoding="UTF-8"?>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
</Relationships>
</file>

<file path=ppt/notesSlides/_rels/notesSlide17.xml.rels><?xml version="1.0" encoding="UTF-8"?>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
</Relationships>
</file>

<file path=ppt/notesSlides/_rels/notesSlide18.xml.rels><?xml version="1.0" encoding="UTF-8"?>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
</Relationships>
</file>

<file path=ppt/notesSlides/_rels/notesSlide19.xml.rels><?xml version="1.0" encoding="UTF-8"?>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
</Relationships>
</file>

<file path=ppt/notesSlides/notesSlide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3" name="PlaceHolder 1"/>
          <p:cNvSpPr>
            <a:spLocks noGrp="1"/>
          </p:cNvSpPr>
          <p:nvPr>
            <p:ph type="sldNum" idx="37"/>
          </p:nvPr>
        </p:nvSpPr>
        <p:spPr>
          <a:xfrm>
            <a:off x="4278960" y="10157400"/>
            <a:ext cx="3280320" cy="533880"/>
          </a:xfrm>
          <a:prstGeom prst="rect">
            <a:avLst/>
          </a:prstGeom>
          <a:noFill/>
          <a:ln w="0">
            <a:noFill/>
          </a:ln>
        </p:spPr>
        <p:txBody>
          <a:bodyPr lIns="0" rIns="0" tIns="0" bIns="0" anchor="b">
            <a:noAutofit/>
          </a:bodyPr>
          <a:lstStyle>
            <a:lvl1pPr indent="0" algn="r">
              <a:lnSpc>
                <a:spcPct val="100000"/>
              </a:lnSpc>
              <a:buNone/>
              <a:defRPr b="0" lang="en-US" sz="1400" spc="-1" strike="noStrike">
                <a:solidFill>
                  <a:srgbClr val="000000"/>
                </a:solidFill>
                <a:latin typeface="Times New Roman"/>
                <a:ea typeface="DejaVu Sans"/>
              </a:defRPr>
            </a:lvl1pPr>
          </a:lstStyle>
          <a:p>
            <a:pPr indent="0" algn="r">
              <a:lnSpc>
                <a:spcPct val="100000"/>
              </a:lnSpc>
              <a:buNone/>
            </a:pPr>
            <a:fld id="{B7C3E4B2-30D5-4C1C-92BF-18DB6AD33C79}" type="slidenum">
              <a:rPr b="0" lang="en-US" sz="1400" spc="-1" strike="noStrike">
                <a:solidFill>
                  <a:srgbClr val="000000"/>
                </a:solidFill>
                <a:latin typeface="Times New Roman"/>
                <a:ea typeface="DejaVu Sans"/>
              </a:rPr>
              <a:t>&lt;number&gt;</a:t>
            </a:fld>
            <a:endParaRPr b="0" lang="en-US" sz="1400" spc="-1" strike="noStrike">
              <a:solidFill>
                <a:srgbClr val="000000"/>
              </a:solidFill>
              <a:latin typeface="Times New Roman"/>
            </a:endParaRPr>
          </a:p>
        </p:txBody>
      </p:sp>
      <p:sp>
        <p:nvSpPr>
          <p:cNvPr id="144" name="PlaceHolder 2"/>
          <p:cNvSpPr>
            <a:spLocks noGrp="1"/>
          </p:cNvSpPr>
          <p:nvPr>
            <p:ph type="sldImg"/>
          </p:nvPr>
        </p:nvSpPr>
        <p:spPr>
          <a:xfrm>
            <a:off x="217440" y="812880"/>
            <a:ext cx="7124400" cy="4008240"/>
          </a:xfrm>
          <a:prstGeom prst="rect">
            <a:avLst/>
          </a:prstGeom>
          <a:ln w="0">
            <a:noFill/>
          </a:ln>
        </p:spPr>
      </p:sp>
      <p:sp>
        <p:nvSpPr>
          <p:cNvPr id="145" name="PlaceHolder 3"/>
          <p:cNvSpPr>
            <a:spLocks noGrp="1"/>
          </p:cNvSpPr>
          <p:nvPr>
            <p:ph type="body"/>
          </p:nvPr>
        </p:nvSpPr>
        <p:spPr>
          <a:xfrm>
            <a:off x="756000" y="5078520"/>
            <a:ext cx="6047280" cy="4810680"/>
          </a:xfrm>
          <a:prstGeom prst="rect">
            <a:avLst/>
          </a:prstGeom>
          <a:noFill/>
          <a:ln w="0">
            <a:noFill/>
          </a:ln>
        </p:spPr>
        <p:txBody>
          <a:bodyPr lIns="0" rIns="0" tIns="0" bIns="0" anchor="t">
            <a:noAutofit/>
          </a:bodyPr>
          <a:p>
            <a:pPr marL="216000" indent="-216000">
              <a:buNone/>
            </a:pPr>
            <a:endParaRPr b="0" lang="en-US" sz="1800" spc="-1" strike="noStrike">
              <a:solidFill>
                <a:srgbClr val="000000"/>
              </a:solidFill>
              <a:latin typeface="Arial"/>
            </a:endParaRP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6" name="PlaceHolder 1"/>
          <p:cNvSpPr>
            <a:spLocks noGrp="1"/>
          </p:cNvSpPr>
          <p:nvPr>
            <p:ph type="sldNum" idx="38"/>
          </p:nvPr>
        </p:nvSpPr>
        <p:spPr>
          <a:xfrm>
            <a:off x="4278960" y="10157400"/>
            <a:ext cx="3280320" cy="533880"/>
          </a:xfrm>
          <a:prstGeom prst="rect">
            <a:avLst/>
          </a:prstGeom>
          <a:noFill/>
          <a:ln w="0">
            <a:noFill/>
          </a:ln>
        </p:spPr>
        <p:txBody>
          <a:bodyPr lIns="0" rIns="0" tIns="0" bIns="0" anchor="b">
            <a:noAutofit/>
          </a:bodyPr>
          <a:lstStyle>
            <a:lvl1pPr indent="0" algn="r">
              <a:lnSpc>
                <a:spcPct val="100000"/>
              </a:lnSpc>
              <a:buNone/>
              <a:defRPr b="0" lang="en-US" sz="1400" spc="-1" strike="noStrike">
                <a:solidFill>
                  <a:srgbClr val="000000"/>
                </a:solidFill>
                <a:latin typeface="Times New Roman"/>
                <a:ea typeface="DejaVu Sans"/>
              </a:defRPr>
            </a:lvl1pPr>
          </a:lstStyle>
          <a:p>
            <a:pPr indent="0" algn="r">
              <a:lnSpc>
                <a:spcPct val="100000"/>
              </a:lnSpc>
              <a:buNone/>
            </a:pPr>
            <a:fld id="{45F83386-8D2E-47E0-B44D-B61C1210897F}" type="slidenum">
              <a:rPr b="0" lang="en-US" sz="1400" spc="-1" strike="noStrike">
                <a:solidFill>
                  <a:srgbClr val="000000"/>
                </a:solidFill>
                <a:latin typeface="Times New Roman"/>
                <a:ea typeface="DejaVu Sans"/>
              </a:rPr>
              <a:t>&lt;number&gt;</a:t>
            </a:fld>
            <a:endParaRPr b="0" lang="en-US" sz="1400" spc="-1" strike="noStrike">
              <a:solidFill>
                <a:srgbClr val="000000"/>
              </a:solidFill>
              <a:latin typeface="Times New Roman"/>
            </a:endParaRPr>
          </a:p>
        </p:txBody>
      </p:sp>
      <p:sp>
        <p:nvSpPr>
          <p:cNvPr id="147" name="PlaceHolder 2"/>
          <p:cNvSpPr>
            <a:spLocks noGrp="1"/>
          </p:cNvSpPr>
          <p:nvPr>
            <p:ph type="sldImg"/>
          </p:nvPr>
        </p:nvSpPr>
        <p:spPr>
          <a:xfrm>
            <a:off x="217440" y="812880"/>
            <a:ext cx="7124400" cy="4008240"/>
          </a:xfrm>
          <a:prstGeom prst="rect">
            <a:avLst/>
          </a:prstGeom>
          <a:ln w="0">
            <a:noFill/>
          </a:ln>
        </p:spPr>
      </p:sp>
      <p:sp>
        <p:nvSpPr>
          <p:cNvPr id="148" name="PlaceHolder 3"/>
          <p:cNvSpPr>
            <a:spLocks noGrp="1"/>
          </p:cNvSpPr>
          <p:nvPr>
            <p:ph type="body"/>
          </p:nvPr>
        </p:nvSpPr>
        <p:spPr>
          <a:xfrm>
            <a:off x="756000" y="5078520"/>
            <a:ext cx="6047280" cy="4810680"/>
          </a:xfrm>
          <a:prstGeom prst="rect">
            <a:avLst/>
          </a:prstGeom>
          <a:noFill/>
          <a:ln w="0">
            <a:noFill/>
          </a:ln>
        </p:spPr>
        <p:txBody>
          <a:bodyPr lIns="0" rIns="0" tIns="0" bIns="0" anchor="t">
            <a:noAutofit/>
          </a:bodyPr>
          <a:p>
            <a:pPr marL="216000" indent="-216000">
              <a:buNone/>
            </a:pPr>
            <a:endParaRPr b="0" lang="en-US" sz="1800" spc="-1" strike="noStrike">
              <a:solidFill>
                <a:srgbClr val="000000"/>
              </a:solidFill>
              <a:latin typeface="Arial"/>
            </a:endParaRP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9" name="PlaceHolder 1"/>
          <p:cNvSpPr>
            <a:spLocks noGrp="1"/>
          </p:cNvSpPr>
          <p:nvPr>
            <p:ph type="sldNum" idx="39"/>
          </p:nvPr>
        </p:nvSpPr>
        <p:spPr>
          <a:xfrm>
            <a:off x="4278960" y="10157400"/>
            <a:ext cx="3280320" cy="533880"/>
          </a:xfrm>
          <a:prstGeom prst="rect">
            <a:avLst/>
          </a:prstGeom>
          <a:noFill/>
          <a:ln w="0">
            <a:noFill/>
          </a:ln>
        </p:spPr>
        <p:txBody>
          <a:bodyPr lIns="0" rIns="0" tIns="0" bIns="0" anchor="b">
            <a:noAutofit/>
          </a:bodyPr>
          <a:lstStyle>
            <a:lvl1pPr indent="0" algn="r">
              <a:lnSpc>
                <a:spcPct val="100000"/>
              </a:lnSpc>
              <a:buNone/>
              <a:defRPr b="0" lang="en-US" sz="1400" spc="-1" strike="noStrike">
                <a:solidFill>
                  <a:srgbClr val="000000"/>
                </a:solidFill>
                <a:latin typeface="Times New Roman"/>
                <a:ea typeface="DejaVu Sans"/>
              </a:defRPr>
            </a:lvl1pPr>
          </a:lstStyle>
          <a:p>
            <a:pPr indent="0" algn="r">
              <a:lnSpc>
                <a:spcPct val="100000"/>
              </a:lnSpc>
              <a:buNone/>
            </a:pPr>
            <a:fld id="{D5597532-BEB2-4E83-9CFB-A814389DEDC6}" type="slidenum">
              <a:rPr b="0" lang="en-US" sz="1400" spc="-1" strike="noStrike">
                <a:solidFill>
                  <a:srgbClr val="000000"/>
                </a:solidFill>
                <a:latin typeface="Times New Roman"/>
                <a:ea typeface="DejaVu Sans"/>
              </a:rPr>
              <a:t>&lt;number&gt;</a:t>
            </a:fld>
            <a:endParaRPr b="0" lang="en-US" sz="1400" spc="-1" strike="noStrike">
              <a:solidFill>
                <a:srgbClr val="000000"/>
              </a:solidFill>
              <a:latin typeface="Times New Roman"/>
            </a:endParaRPr>
          </a:p>
        </p:txBody>
      </p:sp>
      <p:sp>
        <p:nvSpPr>
          <p:cNvPr id="150" name="PlaceHolder 2"/>
          <p:cNvSpPr>
            <a:spLocks noGrp="1"/>
          </p:cNvSpPr>
          <p:nvPr>
            <p:ph type="sldImg"/>
          </p:nvPr>
        </p:nvSpPr>
        <p:spPr>
          <a:xfrm>
            <a:off x="217440" y="812880"/>
            <a:ext cx="7124400" cy="4008240"/>
          </a:xfrm>
          <a:prstGeom prst="rect">
            <a:avLst/>
          </a:prstGeom>
          <a:ln w="0">
            <a:noFill/>
          </a:ln>
        </p:spPr>
      </p:sp>
      <p:sp>
        <p:nvSpPr>
          <p:cNvPr id="151" name="PlaceHolder 3"/>
          <p:cNvSpPr>
            <a:spLocks noGrp="1"/>
          </p:cNvSpPr>
          <p:nvPr>
            <p:ph type="body"/>
          </p:nvPr>
        </p:nvSpPr>
        <p:spPr>
          <a:xfrm>
            <a:off x="756000" y="5078520"/>
            <a:ext cx="6047280" cy="4810680"/>
          </a:xfrm>
          <a:prstGeom prst="rect">
            <a:avLst/>
          </a:prstGeom>
          <a:noFill/>
          <a:ln w="0">
            <a:noFill/>
          </a:ln>
        </p:spPr>
        <p:txBody>
          <a:bodyPr lIns="0" rIns="0" tIns="0" bIns="0" anchor="t">
            <a:noAutofit/>
          </a:bodyPr>
          <a:p>
            <a:pPr marL="216000" indent="-216000">
              <a:buNone/>
            </a:pPr>
            <a:endParaRPr b="0" lang="en-US" sz="1800" spc="-1" strike="noStrike">
              <a:solidFill>
                <a:srgbClr val="000000"/>
              </a:solidFill>
              <a:latin typeface="Arial"/>
            </a:endParaRP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2" name="PlaceHolder 1"/>
          <p:cNvSpPr>
            <a:spLocks noGrp="1"/>
          </p:cNvSpPr>
          <p:nvPr>
            <p:ph type="sldNum" idx="40"/>
          </p:nvPr>
        </p:nvSpPr>
        <p:spPr>
          <a:xfrm>
            <a:off x="4278960" y="10157400"/>
            <a:ext cx="3280320" cy="533880"/>
          </a:xfrm>
          <a:prstGeom prst="rect">
            <a:avLst/>
          </a:prstGeom>
          <a:noFill/>
          <a:ln w="0">
            <a:noFill/>
          </a:ln>
        </p:spPr>
        <p:txBody>
          <a:bodyPr lIns="0" rIns="0" tIns="0" bIns="0" anchor="b">
            <a:noAutofit/>
          </a:bodyPr>
          <a:lstStyle>
            <a:lvl1pPr indent="0" algn="r">
              <a:lnSpc>
                <a:spcPct val="100000"/>
              </a:lnSpc>
              <a:buNone/>
              <a:defRPr b="0" lang="en-US" sz="1400" spc="-1" strike="noStrike">
                <a:solidFill>
                  <a:srgbClr val="000000"/>
                </a:solidFill>
                <a:latin typeface="Times New Roman"/>
                <a:ea typeface="DejaVu Sans"/>
              </a:defRPr>
            </a:lvl1pPr>
          </a:lstStyle>
          <a:p>
            <a:pPr indent="0" algn="r">
              <a:lnSpc>
                <a:spcPct val="100000"/>
              </a:lnSpc>
              <a:buNone/>
            </a:pPr>
            <a:fld id="{5DEC2798-7E16-4274-A287-CC857559978D}" type="slidenum">
              <a:rPr b="0" lang="en-US" sz="1400" spc="-1" strike="noStrike">
                <a:solidFill>
                  <a:srgbClr val="000000"/>
                </a:solidFill>
                <a:latin typeface="Times New Roman"/>
                <a:ea typeface="DejaVu Sans"/>
              </a:rPr>
              <a:t>&lt;number&gt;</a:t>
            </a:fld>
            <a:endParaRPr b="0" lang="en-US" sz="1400" spc="-1" strike="noStrike">
              <a:solidFill>
                <a:srgbClr val="000000"/>
              </a:solidFill>
              <a:latin typeface="Times New Roman"/>
            </a:endParaRPr>
          </a:p>
        </p:txBody>
      </p:sp>
      <p:sp>
        <p:nvSpPr>
          <p:cNvPr id="153" name="PlaceHolder 2"/>
          <p:cNvSpPr>
            <a:spLocks noGrp="1"/>
          </p:cNvSpPr>
          <p:nvPr>
            <p:ph type="sldImg"/>
          </p:nvPr>
        </p:nvSpPr>
        <p:spPr>
          <a:xfrm>
            <a:off x="217440" y="812880"/>
            <a:ext cx="7124400" cy="4008240"/>
          </a:xfrm>
          <a:prstGeom prst="rect">
            <a:avLst/>
          </a:prstGeom>
          <a:ln w="0">
            <a:noFill/>
          </a:ln>
        </p:spPr>
      </p:sp>
      <p:sp>
        <p:nvSpPr>
          <p:cNvPr id="154" name="PlaceHolder 3"/>
          <p:cNvSpPr>
            <a:spLocks noGrp="1"/>
          </p:cNvSpPr>
          <p:nvPr>
            <p:ph type="body"/>
          </p:nvPr>
        </p:nvSpPr>
        <p:spPr>
          <a:xfrm>
            <a:off x="756000" y="5078520"/>
            <a:ext cx="6047280" cy="4810680"/>
          </a:xfrm>
          <a:prstGeom prst="rect">
            <a:avLst/>
          </a:prstGeom>
          <a:noFill/>
          <a:ln w="0">
            <a:noFill/>
          </a:ln>
        </p:spPr>
        <p:txBody>
          <a:bodyPr lIns="0" rIns="0" tIns="0" bIns="0" anchor="t">
            <a:noAutofit/>
          </a:bodyPr>
          <a:p>
            <a:pPr marL="216000" indent="-216000">
              <a:buNone/>
            </a:pPr>
            <a:endParaRPr b="0" lang="en-US" sz="1800" spc="-1" strike="noStrike">
              <a:solidFill>
                <a:srgbClr val="000000"/>
              </a:solidFill>
              <a:latin typeface="Arial"/>
            </a:endParaRP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5" name="PlaceHolder 1"/>
          <p:cNvSpPr>
            <a:spLocks noGrp="1"/>
          </p:cNvSpPr>
          <p:nvPr>
            <p:ph type="sldNum" idx="41"/>
          </p:nvPr>
        </p:nvSpPr>
        <p:spPr>
          <a:xfrm>
            <a:off x="4278960" y="10157400"/>
            <a:ext cx="3280320" cy="533880"/>
          </a:xfrm>
          <a:prstGeom prst="rect">
            <a:avLst/>
          </a:prstGeom>
          <a:noFill/>
          <a:ln w="0">
            <a:noFill/>
          </a:ln>
        </p:spPr>
        <p:txBody>
          <a:bodyPr lIns="0" rIns="0" tIns="0" bIns="0" anchor="b">
            <a:noAutofit/>
          </a:bodyPr>
          <a:lstStyle>
            <a:lvl1pPr indent="0" algn="r">
              <a:lnSpc>
                <a:spcPct val="100000"/>
              </a:lnSpc>
              <a:buNone/>
              <a:defRPr b="0" lang="en-US" sz="1400" spc="-1" strike="noStrike">
                <a:solidFill>
                  <a:srgbClr val="000000"/>
                </a:solidFill>
                <a:latin typeface="Times New Roman"/>
                <a:ea typeface="DejaVu Sans"/>
              </a:defRPr>
            </a:lvl1pPr>
          </a:lstStyle>
          <a:p>
            <a:pPr indent="0" algn="r">
              <a:lnSpc>
                <a:spcPct val="100000"/>
              </a:lnSpc>
              <a:buNone/>
            </a:pPr>
            <a:fld id="{494DC872-B9CA-4A6E-9364-97C8DC3301B1}" type="slidenum">
              <a:rPr b="0" lang="en-US" sz="1400" spc="-1" strike="noStrike">
                <a:solidFill>
                  <a:srgbClr val="000000"/>
                </a:solidFill>
                <a:latin typeface="Times New Roman"/>
                <a:ea typeface="DejaVu Sans"/>
              </a:rPr>
              <a:t>&lt;number&gt;</a:t>
            </a:fld>
            <a:endParaRPr b="0" lang="en-US" sz="1400" spc="-1" strike="noStrike">
              <a:solidFill>
                <a:srgbClr val="000000"/>
              </a:solidFill>
              <a:latin typeface="Times New Roman"/>
            </a:endParaRPr>
          </a:p>
        </p:txBody>
      </p:sp>
      <p:sp>
        <p:nvSpPr>
          <p:cNvPr id="156" name="PlaceHolder 2"/>
          <p:cNvSpPr>
            <a:spLocks noGrp="1"/>
          </p:cNvSpPr>
          <p:nvPr>
            <p:ph type="sldImg"/>
          </p:nvPr>
        </p:nvSpPr>
        <p:spPr>
          <a:xfrm>
            <a:off x="217440" y="812880"/>
            <a:ext cx="7124400" cy="4008240"/>
          </a:xfrm>
          <a:prstGeom prst="rect">
            <a:avLst/>
          </a:prstGeom>
          <a:ln w="0">
            <a:noFill/>
          </a:ln>
        </p:spPr>
      </p:sp>
      <p:sp>
        <p:nvSpPr>
          <p:cNvPr id="157" name="PlaceHolder 3"/>
          <p:cNvSpPr>
            <a:spLocks noGrp="1"/>
          </p:cNvSpPr>
          <p:nvPr>
            <p:ph type="body"/>
          </p:nvPr>
        </p:nvSpPr>
        <p:spPr>
          <a:xfrm>
            <a:off x="756000" y="5078520"/>
            <a:ext cx="6047280" cy="4810680"/>
          </a:xfrm>
          <a:prstGeom prst="rect">
            <a:avLst/>
          </a:prstGeom>
          <a:noFill/>
          <a:ln w="0">
            <a:noFill/>
          </a:ln>
        </p:spPr>
        <p:txBody>
          <a:bodyPr lIns="0" rIns="0" tIns="0" bIns="0" anchor="t">
            <a:noAutofit/>
          </a:bodyPr>
          <a:p>
            <a:pPr marL="216000" indent="-216000">
              <a:buNone/>
            </a:pPr>
            <a:endParaRPr b="0" lang="en-US" sz="1800" spc="-1" strike="noStrike">
              <a:solidFill>
                <a:srgbClr val="000000"/>
              </a:solidFill>
              <a:latin typeface="Arial"/>
            </a:endParaRP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8" name="PlaceHolder 1"/>
          <p:cNvSpPr>
            <a:spLocks noGrp="1"/>
          </p:cNvSpPr>
          <p:nvPr>
            <p:ph type="sldNum" idx="42"/>
          </p:nvPr>
        </p:nvSpPr>
        <p:spPr>
          <a:xfrm>
            <a:off x="4278960" y="10157400"/>
            <a:ext cx="3280320" cy="533880"/>
          </a:xfrm>
          <a:prstGeom prst="rect">
            <a:avLst/>
          </a:prstGeom>
          <a:noFill/>
          <a:ln w="0">
            <a:noFill/>
          </a:ln>
        </p:spPr>
        <p:txBody>
          <a:bodyPr lIns="0" rIns="0" tIns="0" bIns="0" anchor="b">
            <a:noAutofit/>
          </a:bodyPr>
          <a:lstStyle>
            <a:lvl1pPr indent="0" algn="r">
              <a:lnSpc>
                <a:spcPct val="100000"/>
              </a:lnSpc>
              <a:buNone/>
              <a:defRPr b="0" lang="en-US" sz="1400" spc="-1" strike="noStrike">
                <a:solidFill>
                  <a:srgbClr val="000000"/>
                </a:solidFill>
                <a:latin typeface="Times New Roman"/>
                <a:ea typeface="DejaVu Sans"/>
              </a:defRPr>
            </a:lvl1pPr>
          </a:lstStyle>
          <a:p>
            <a:pPr indent="0" algn="r">
              <a:lnSpc>
                <a:spcPct val="100000"/>
              </a:lnSpc>
              <a:buNone/>
            </a:pPr>
            <a:fld id="{52500DA9-5740-4BCD-BEFE-8DAB5FACF06F}" type="slidenum">
              <a:rPr b="0" lang="en-US" sz="1400" spc="-1" strike="noStrike">
                <a:solidFill>
                  <a:srgbClr val="000000"/>
                </a:solidFill>
                <a:latin typeface="Times New Roman"/>
                <a:ea typeface="DejaVu Sans"/>
              </a:rPr>
              <a:t>&lt;number&gt;</a:t>
            </a:fld>
            <a:endParaRPr b="0" lang="en-US" sz="1400" spc="-1" strike="noStrike">
              <a:solidFill>
                <a:srgbClr val="000000"/>
              </a:solidFill>
              <a:latin typeface="Times New Roman"/>
            </a:endParaRPr>
          </a:p>
        </p:txBody>
      </p:sp>
      <p:sp>
        <p:nvSpPr>
          <p:cNvPr id="159" name="PlaceHolder 2"/>
          <p:cNvSpPr>
            <a:spLocks noGrp="1"/>
          </p:cNvSpPr>
          <p:nvPr>
            <p:ph type="sldImg"/>
          </p:nvPr>
        </p:nvSpPr>
        <p:spPr>
          <a:xfrm>
            <a:off x="217440" y="812880"/>
            <a:ext cx="7124400" cy="4008240"/>
          </a:xfrm>
          <a:prstGeom prst="rect">
            <a:avLst/>
          </a:prstGeom>
          <a:ln w="0">
            <a:noFill/>
          </a:ln>
        </p:spPr>
      </p:sp>
      <p:sp>
        <p:nvSpPr>
          <p:cNvPr id="160" name="PlaceHolder 3"/>
          <p:cNvSpPr>
            <a:spLocks noGrp="1"/>
          </p:cNvSpPr>
          <p:nvPr>
            <p:ph type="body"/>
          </p:nvPr>
        </p:nvSpPr>
        <p:spPr>
          <a:xfrm>
            <a:off x="756000" y="5078520"/>
            <a:ext cx="6047280" cy="4810680"/>
          </a:xfrm>
          <a:prstGeom prst="rect">
            <a:avLst/>
          </a:prstGeom>
          <a:noFill/>
          <a:ln w="0">
            <a:noFill/>
          </a:ln>
        </p:spPr>
        <p:txBody>
          <a:bodyPr lIns="0" rIns="0" tIns="0" bIns="0" anchor="t">
            <a:noAutofit/>
          </a:bodyPr>
          <a:p>
            <a:pPr marL="216000" indent="-216000">
              <a:buNone/>
            </a:pPr>
            <a:endParaRPr b="0" lang="en-US" sz="1800" spc="-1" strike="noStrike">
              <a:solidFill>
                <a:srgbClr val="000000"/>
              </a:solidFill>
              <a:latin typeface="Arial"/>
            </a:endParaRP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1" name="PlaceHolder 1"/>
          <p:cNvSpPr>
            <a:spLocks noGrp="1"/>
          </p:cNvSpPr>
          <p:nvPr>
            <p:ph type="sldNum" idx="43"/>
          </p:nvPr>
        </p:nvSpPr>
        <p:spPr>
          <a:xfrm>
            <a:off x="4278960" y="10157400"/>
            <a:ext cx="3280320" cy="533880"/>
          </a:xfrm>
          <a:prstGeom prst="rect">
            <a:avLst/>
          </a:prstGeom>
          <a:noFill/>
          <a:ln w="0">
            <a:noFill/>
          </a:ln>
        </p:spPr>
        <p:txBody>
          <a:bodyPr lIns="0" rIns="0" tIns="0" bIns="0" anchor="b">
            <a:noAutofit/>
          </a:bodyPr>
          <a:lstStyle>
            <a:lvl1pPr indent="0" algn="r">
              <a:lnSpc>
                <a:spcPct val="100000"/>
              </a:lnSpc>
              <a:buNone/>
              <a:defRPr b="0" lang="en-US" sz="1400" spc="-1" strike="noStrike">
                <a:solidFill>
                  <a:srgbClr val="000000"/>
                </a:solidFill>
                <a:latin typeface="Times New Roman"/>
                <a:ea typeface="DejaVu Sans"/>
              </a:defRPr>
            </a:lvl1pPr>
          </a:lstStyle>
          <a:p>
            <a:pPr indent="0" algn="r">
              <a:lnSpc>
                <a:spcPct val="100000"/>
              </a:lnSpc>
              <a:buNone/>
            </a:pPr>
            <a:fld id="{3D227D61-1327-4E7C-9BEA-9081C9D23030}" type="slidenum">
              <a:rPr b="0" lang="en-US" sz="1400" spc="-1" strike="noStrike">
                <a:solidFill>
                  <a:srgbClr val="000000"/>
                </a:solidFill>
                <a:latin typeface="Times New Roman"/>
                <a:ea typeface="DejaVu Sans"/>
              </a:rPr>
              <a:t>&lt;number&gt;</a:t>
            </a:fld>
            <a:endParaRPr b="0" lang="en-US" sz="1400" spc="-1" strike="noStrike">
              <a:solidFill>
                <a:srgbClr val="000000"/>
              </a:solidFill>
              <a:latin typeface="Times New Roman"/>
            </a:endParaRPr>
          </a:p>
        </p:txBody>
      </p:sp>
      <p:sp>
        <p:nvSpPr>
          <p:cNvPr id="162" name="PlaceHolder 2"/>
          <p:cNvSpPr>
            <a:spLocks noGrp="1"/>
          </p:cNvSpPr>
          <p:nvPr>
            <p:ph type="sldImg"/>
          </p:nvPr>
        </p:nvSpPr>
        <p:spPr>
          <a:xfrm>
            <a:off x="217440" y="812880"/>
            <a:ext cx="7124400" cy="4008240"/>
          </a:xfrm>
          <a:prstGeom prst="rect">
            <a:avLst/>
          </a:prstGeom>
          <a:ln w="0">
            <a:noFill/>
          </a:ln>
        </p:spPr>
      </p:sp>
      <p:sp>
        <p:nvSpPr>
          <p:cNvPr id="163" name="PlaceHolder 3"/>
          <p:cNvSpPr>
            <a:spLocks noGrp="1"/>
          </p:cNvSpPr>
          <p:nvPr>
            <p:ph type="body"/>
          </p:nvPr>
        </p:nvSpPr>
        <p:spPr>
          <a:xfrm>
            <a:off x="756000" y="5078520"/>
            <a:ext cx="6047280" cy="4810680"/>
          </a:xfrm>
          <a:prstGeom prst="rect">
            <a:avLst/>
          </a:prstGeom>
          <a:noFill/>
          <a:ln w="0">
            <a:noFill/>
          </a:ln>
        </p:spPr>
        <p:txBody>
          <a:bodyPr lIns="0" rIns="0" tIns="0" bIns="0" anchor="t">
            <a:noAutofit/>
          </a:bodyPr>
          <a:p>
            <a:pPr marL="216000" indent="-216000">
              <a:buNone/>
            </a:pPr>
            <a:endParaRPr b="0" lang="en-US" sz="1800" spc="-1" strike="noStrike">
              <a:solidFill>
                <a:srgbClr val="000000"/>
              </a:solidFill>
              <a:latin typeface="Arial"/>
            </a:endParaRP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4" name="PlaceHolder 1"/>
          <p:cNvSpPr>
            <a:spLocks noGrp="1"/>
          </p:cNvSpPr>
          <p:nvPr>
            <p:ph type="sldNum" idx="44"/>
          </p:nvPr>
        </p:nvSpPr>
        <p:spPr>
          <a:xfrm>
            <a:off x="4278960" y="10157400"/>
            <a:ext cx="3280320" cy="533880"/>
          </a:xfrm>
          <a:prstGeom prst="rect">
            <a:avLst/>
          </a:prstGeom>
          <a:noFill/>
          <a:ln w="0">
            <a:noFill/>
          </a:ln>
        </p:spPr>
        <p:txBody>
          <a:bodyPr lIns="0" rIns="0" tIns="0" bIns="0" anchor="b">
            <a:noAutofit/>
          </a:bodyPr>
          <a:lstStyle>
            <a:lvl1pPr indent="0" algn="r">
              <a:lnSpc>
                <a:spcPct val="100000"/>
              </a:lnSpc>
              <a:buNone/>
              <a:defRPr b="0" lang="en-US" sz="1400" spc="-1" strike="noStrike">
                <a:solidFill>
                  <a:srgbClr val="000000"/>
                </a:solidFill>
                <a:latin typeface="Times New Roman"/>
                <a:ea typeface="DejaVu Sans"/>
              </a:defRPr>
            </a:lvl1pPr>
          </a:lstStyle>
          <a:p>
            <a:pPr indent="0" algn="r">
              <a:lnSpc>
                <a:spcPct val="100000"/>
              </a:lnSpc>
              <a:buNone/>
            </a:pPr>
            <a:fld id="{EAAC953C-9A0D-496A-80C3-28DB00AE1BC6}" type="slidenum">
              <a:rPr b="0" lang="en-US" sz="1400" spc="-1" strike="noStrike">
                <a:solidFill>
                  <a:srgbClr val="000000"/>
                </a:solidFill>
                <a:latin typeface="Times New Roman"/>
                <a:ea typeface="DejaVu Sans"/>
              </a:rPr>
              <a:t>&lt;number&gt;</a:t>
            </a:fld>
            <a:endParaRPr b="0" lang="en-US" sz="1400" spc="-1" strike="noStrike">
              <a:solidFill>
                <a:srgbClr val="000000"/>
              </a:solidFill>
              <a:latin typeface="Times New Roman"/>
            </a:endParaRPr>
          </a:p>
        </p:txBody>
      </p:sp>
      <p:sp>
        <p:nvSpPr>
          <p:cNvPr id="165" name="PlaceHolder 2"/>
          <p:cNvSpPr>
            <a:spLocks noGrp="1"/>
          </p:cNvSpPr>
          <p:nvPr>
            <p:ph type="sldImg"/>
          </p:nvPr>
        </p:nvSpPr>
        <p:spPr>
          <a:xfrm>
            <a:off x="217440" y="812880"/>
            <a:ext cx="7124400" cy="4008240"/>
          </a:xfrm>
          <a:prstGeom prst="rect">
            <a:avLst/>
          </a:prstGeom>
          <a:ln w="0">
            <a:noFill/>
          </a:ln>
        </p:spPr>
      </p:sp>
      <p:sp>
        <p:nvSpPr>
          <p:cNvPr id="166" name="PlaceHolder 3"/>
          <p:cNvSpPr>
            <a:spLocks noGrp="1"/>
          </p:cNvSpPr>
          <p:nvPr>
            <p:ph type="body"/>
          </p:nvPr>
        </p:nvSpPr>
        <p:spPr>
          <a:xfrm>
            <a:off x="756000" y="5078520"/>
            <a:ext cx="6047280" cy="4810680"/>
          </a:xfrm>
          <a:prstGeom prst="rect">
            <a:avLst/>
          </a:prstGeom>
          <a:noFill/>
          <a:ln w="0">
            <a:noFill/>
          </a:ln>
        </p:spPr>
        <p:txBody>
          <a:bodyPr lIns="0" rIns="0" tIns="0" bIns="0" anchor="t">
            <a:noAutofit/>
          </a:bodyPr>
          <a:p>
            <a:pPr marL="216000" indent="-216000">
              <a:buNone/>
            </a:pPr>
            <a:endParaRPr b="0" lang="en-US" sz="1800" spc="-1" strike="noStrike">
              <a:solidFill>
                <a:srgbClr val="000000"/>
              </a:solidFill>
              <a:latin typeface="Arial"/>
            </a:endParaRP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7" name="PlaceHolder 1"/>
          <p:cNvSpPr>
            <a:spLocks noGrp="1"/>
          </p:cNvSpPr>
          <p:nvPr>
            <p:ph type="sldNum" idx="45"/>
          </p:nvPr>
        </p:nvSpPr>
        <p:spPr>
          <a:xfrm>
            <a:off x="4278960" y="10157400"/>
            <a:ext cx="3280320" cy="533880"/>
          </a:xfrm>
          <a:prstGeom prst="rect">
            <a:avLst/>
          </a:prstGeom>
          <a:noFill/>
          <a:ln w="0">
            <a:noFill/>
          </a:ln>
        </p:spPr>
        <p:txBody>
          <a:bodyPr lIns="0" rIns="0" tIns="0" bIns="0" anchor="b">
            <a:noAutofit/>
          </a:bodyPr>
          <a:lstStyle>
            <a:lvl1pPr indent="0" algn="r">
              <a:lnSpc>
                <a:spcPct val="100000"/>
              </a:lnSpc>
              <a:buNone/>
              <a:defRPr b="0" lang="en-US" sz="1400" spc="-1" strike="noStrike">
                <a:solidFill>
                  <a:srgbClr val="000000"/>
                </a:solidFill>
                <a:latin typeface="Times New Roman"/>
                <a:ea typeface="DejaVu Sans"/>
              </a:defRPr>
            </a:lvl1pPr>
          </a:lstStyle>
          <a:p>
            <a:pPr indent="0" algn="r">
              <a:lnSpc>
                <a:spcPct val="100000"/>
              </a:lnSpc>
              <a:buNone/>
            </a:pPr>
            <a:fld id="{D8CA9DD6-B8C7-4FFB-B3DC-D31B8EAE64DD}" type="slidenum">
              <a:rPr b="0" lang="en-US" sz="1400" spc="-1" strike="noStrike">
                <a:solidFill>
                  <a:srgbClr val="000000"/>
                </a:solidFill>
                <a:latin typeface="Times New Roman"/>
                <a:ea typeface="DejaVu Sans"/>
              </a:rPr>
              <a:t>&lt;number&gt;</a:t>
            </a:fld>
            <a:endParaRPr b="0" lang="en-US" sz="1400" spc="-1" strike="noStrike">
              <a:solidFill>
                <a:srgbClr val="000000"/>
              </a:solidFill>
              <a:latin typeface="Times New Roman"/>
            </a:endParaRPr>
          </a:p>
        </p:txBody>
      </p:sp>
      <p:sp>
        <p:nvSpPr>
          <p:cNvPr id="168" name="PlaceHolder 2"/>
          <p:cNvSpPr>
            <a:spLocks noGrp="1"/>
          </p:cNvSpPr>
          <p:nvPr>
            <p:ph type="sldImg"/>
          </p:nvPr>
        </p:nvSpPr>
        <p:spPr>
          <a:xfrm>
            <a:off x="217440" y="812880"/>
            <a:ext cx="7124400" cy="4008240"/>
          </a:xfrm>
          <a:prstGeom prst="rect">
            <a:avLst/>
          </a:prstGeom>
          <a:ln w="0">
            <a:noFill/>
          </a:ln>
        </p:spPr>
      </p:sp>
      <p:sp>
        <p:nvSpPr>
          <p:cNvPr id="169" name="PlaceHolder 3"/>
          <p:cNvSpPr>
            <a:spLocks noGrp="1"/>
          </p:cNvSpPr>
          <p:nvPr>
            <p:ph type="body"/>
          </p:nvPr>
        </p:nvSpPr>
        <p:spPr>
          <a:xfrm>
            <a:off x="756000" y="5078520"/>
            <a:ext cx="6047280" cy="4810680"/>
          </a:xfrm>
          <a:prstGeom prst="rect">
            <a:avLst/>
          </a:prstGeom>
          <a:noFill/>
          <a:ln w="0">
            <a:noFill/>
          </a:ln>
        </p:spPr>
        <p:txBody>
          <a:bodyPr lIns="0" rIns="0" tIns="0" bIns="0" anchor="t">
            <a:noAutofit/>
          </a:bodyPr>
          <a:p>
            <a:pPr marL="216000" indent="-216000">
              <a:buNone/>
            </a:pPr>
            <a:endParaRPr b="0" lang="en-US" sz="1800" spc="-1" strike="noStrike">
              <a:solidFill>
                <a:srgbClr val="000000"/>
              </a:solidFill>
              <a:latin typeface="Arial"/>
            </a:endParaRP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0" name="PlaceHolder 1"/>
          <p:cNvSpPr>
            <a:spLocks noGrp="1"/>
          </p:cNvSpPr>
          <p:nvPr>
            <p:ph type="sldNum" idx="46"/>
          </p:nvPr>
        </p:nvSpPr>
        <p:spPr>
          <a:xfrm>
            <a:off x="4278960" y="10157400"/>
            <a:ext cx="3280320" cy="533880"/>
          </a:xfrm>
          <a:prstGeom prst="rect">
            <a:avLst/>
          </a:prstGeom>
          <a:noFill/>
          <a:ln w="0">
            <a:noFill/>
          </a:ln>
        </p:spPr>
        <p:txBody>
          <a:bodyPr lIns="0" rIns="0" tIns="0" bIns="0" anchor="b">
            <a:noAutofit/>
          </a:bodyPr>
          <a:lstStyle>
            <a:lvl1pPr indent="0" algn="r">
              <a:lnSpc>
                <a:spcPct val="100000"/>
              </a:lnSpc>
              <a:buNone/>
              <a:defRPr b="0" lang="en-US" sz="1400" spc="-1" strike="noStrike">
                <a:solidFill>
                  <a:srgbClr val="000000"/>
                </a:solidFill>
                <a:latin typeface="Times New Roman"/>
                <a:ea typeface="DejaVu Sans"/>
              </a:defRPr>
            </a:lvl1pPr>
          </a:lstStyle>
          <a:p>
            <a:pPr indent="0" algn="r">
              <a:lnSpc>
                <a:spcPct val="100000"/>
              </a:lnSpc>
              <a:buNone/>
            </a:pPr>
            <a:fld id="{D4AEF937-560E-4677-A8E1-F1F32AC947A1}" type="slidenum">
              <a:rPr b="0" lang="en-US" sz="1400" spc="-1" strike="noStrike">
                <a:solidFill>
                  <a:srgbClr val="000000"/>
                </a:solidFill>
                <a:latin typeface="Times New Roman"/>
                <a:ea typeface="DejaVu Sans"/>
              </a:rPr>
              <a:t>&lt;number&gt;</a:t>
            </a:fld>
            <a:endParaRPr b="0" lang="en-US" sz="1400" spc="-1" strike="noStrike">
              <a:solidFill>
                <a:srgbClr val="000000"/>
              </a:solidFill>
              <a:latin typeface="Times New Roman"/>
            </a:endParaRPr>
          </a:p>
        </p:txBody>
      </p:sp>
      <p:sp>
        <p:nvSpPr>
          <p:cNvPr id="171" name="PlaceHolder 2"/>
          <p:cNvSpPr>
            <a:spLocks noGrp="1"/>
          </p:cNvSpPr>
          <p:nvPr>
            <p:ph type="sldImg"/>
          </p:nvPr>
        </p:nvSpPr>
        <p:spPr>
          <a:xfrm>
            <a:off x="217440" y="812880"/>
            <a:ext cx="7124400" cy="4008240"/>
          </a:xfrm>
          <a:prstGeom prst="rect">
            <a:avLst/>
          </a:prstGeom>
          <a:ln w="0">
            <a:noFill/>
          </a:ln>
        </p:spPr>
      </p:sp>
      <p:sp>
        <p:nvSpPr>
          <p:cNvPr id="172" name="PlaceHolder 3"/>
          <p:cNvSpPr>
            <a:spLocks noGrp="1"/>
          </p:cNvSpPr>
          <p:nvPr>
            <p:ph type="body"/>
          </p:nvPr>
        </p:nvSpPr>
        <p:spPr>
          <a:xfrm>
            <a:off x="756000" y="5078520"/>
            <a:ext cx="6047280" cy="4810680"/>
          </a:xfrm>
          <a:prstGeom prst="rect">
            <a:avLst/>
          </a:prstGeom>
          <a:noFill/>
          <a:ln w="0">
            <a:noFill/>
          </a:ln>
        </p:spPr>
        <p:txBody>
          <a:bodyPr lIns="0" rIns="0" tIns="0" bIns="0" anchor="t">
            <a:noAutofit/>
          </a:bodyPr>
          <a:p>
            <a:pPr marL="216000" indent="-216000">
              <a:buNone/>
            </a:pPr>
            <a:endParaRPr b="0" lang="en-US" sz="1800" spc="-1" strike="noStrike">
              <a:solidFill>
                <a:srgbClr val="000000"/>
              </a:solidFill>
              <a:latin typeface="Arial"/>
            </a:endParaRP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3" name="PlaceHolder 1"/>
          <p:cNvSpPr>
            <a:spLocks noGrp="1"/>
          </p:cNvSpPr>
          <p:nvPr>
            <p:ph type="sldNum" idx="47"/>
          </p:nvPr>
        </p:nvSpPr>
        <p:spPr>
          <a:xfrm>
            <a:off x="4278960" y="10157400"/>
            <a:ext cx="3280320" cy="533880"/>
          </a:xfrm>
          <a:prstGeom prst="rect">
            <a:avLst/>
          </a:prstGeom>
          <a:noFill/>
          <a:ln w="0">
            <a:noFill/>
          </a:ln>
        </p:spPr>
        <p:txBody>
          <a:bodyPr lIns="0" rIns="0" tIns="0" bIns="0" anchor="b">
            <a:noAutofit/>
          </a:bodyPr>
          <a:lstStyle>
            <a:lvl1pPr indent="0" algn="r">
              <a:lnSpc>
                <a:spcPct val="100000"/>
              </a:lnSpc>
              <a:buNone/>
              <a:defRPr b="0" lang="en-US" sz="1400" spc="-1" strike="noStrike">
                <a:solidFill>
                  <a:srgbClr val="000000"/>
                </a:solidFill>
                <a:latin typeface="Times New Roman"/>
                <a:ea typeface="DejaVu Sans"/>
              </a:defRPr>
            </a:lvl1pPr>
          </a:lstStyle>
          <a:p>
            <a:pPr indent="0" algn="r">
              <a:lnSpc>
                <a:spcPct val="100000"/>
              </a:lnSpc>
              <a:buNone/>
            </a:pPr>
            <a:fld id="{AEE3874F-F8DC-4D18-9C29-ADDC26FE1C0A}" type="slidenum">
              <a:rPr b="0" lang="en-US" sz="1400" spc="-1" strike="noStrike">
                <a:solidFill>
                  <a:srgbClr val="000000"/>
                </a:solidFill>
                <a:latin typeface="Times New Roman"/>
                <a:ea typeface="DejaVu Sans"/>
              </a:rPr>
              <a:t>&lt;number&gt;</a:t>
            </a:fld>
            <a:endParaRPr b="0" lang="en-US" sz="1400" spc="-1" strike="noStrike">
              <a:solidFill>
                <a:srgbClr val="000000"/>
              </a:solidFill>
              <a:latin typeface="Times New Roman"/>
            </a:endParaRPr>
          </a:p>
        </p:txBody>
      </p:sp>
      <p:sp>
        <p:nvSpPr>
          <p:cNvPr id="174" name="PlaceHolder 2"/>
          <p:cNvSpPr>
            <a:spLocks noGrp="1"/>
          </p:cNvSpPr>
          <p:nvPr>
            <p:ph type="sldImg"/>
          </p:nvPr>
        </p:nvSpPr>
        <p:spPr>
          <a:xfrm>
            <a:off x="217440" y="812880"/>
            <a:ext cx="7124400" cy="4008240"/>
          </a:xfrm>
          <a:prstGeom prst="rect">
            <a:avLst/>
          </a:prstGeom>
          <a:ln w="0">
            <a:noFill/>
          </a:ln>
        </p:spPr>
      </p:sp>
      <p:sp>
        <p:nvSpPr>
          <p:cNvPr id="175" name="PlaceHolder 3"/>
          <p:cNvSpPr>
            <a:spLocks noGrp="1"/>
          </p:cNvSpPr>
          <p:nvPr>
            <p:ph type="body"/>
          </p:nvPr>
        </p:nvSpPr>
        <p:spPr>
          <a:xfrm>
            <a:off x="756000" y="5078520"/>
            <a:ext cx="6047280" cy="4810680"/>
          </a:xfrm>
          <a:prstGeom prst="rect">
            <a:avLst/>
          </a:prstGeom>
          <a:noFill/>
          <a:ln w="0">
            <a:noFill/>
          </a:ln>
        </p:spPr>
        <p:txBody>
          <a:bodyPr lIns="0" rIns="0" tIns="0" bIns="0" anchor="t">
            <a:noAutofit/>
          </a:bodyPr>
          <a:p>
            <a:pPr marL="216000" indent="-216000">
              <a:buNone/>
            </a:pPr>
            <a:endParaRPr b="0" lang="en-US" sz="1800" spc="-1" strike="noStrike">
              <a:solidFill>
                <a:srgbClr val="000000"/>
              </a:solidFill>
              <a:latin typeface="Arial"/>
            </a:endParaRP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6" name="PlaceHolder 1"/>
          <p:cNvSpPr>
            <a:spLocks noGrp="1"/>
          </p:cNvSpPr>
          <p:nvPr>
            <p:ph type="sldNum" idx="48"/>
          </p:nvPr>
        </p:nvSpPr>
        <p:spPr>
          <a:xfrm>
            <a:off x="4278960" y="10157400"/>
            <a:ext cx="3280320" cy="533880"/>
          </a:xfrm>
          <a:prstGeom prst="rect">
            <a:avLst/>
          </a:prstGeom>
          <a:noFill/>
          <a:ln w="0">
            <a:noFill/>
          </a:ln>
        </p:spPr>
        <p:txBody>
          <a:bodyPr lIns="0" rIns="0" tIns="0" bIns="0" anchor="b">
            <a:noAutofit/>
          </a:bodyPr>
          <a:lstStyle>
            <a:lvl1pPr indent="0" algn="r">
              <a:lnSpc>
                <a:spcPct val="100000"/>
              </a:lnSpc>
              <a:buNone/>
              <a:defRPr b="0" lang="en-US" sz="1400" spc="-1" strike="noStrike">
                <a:solidFill>
                  <a:srgbClr val="000000"/>
                </a:solidFill>
                <a:latin typeface="Times New Roman"/>
                <a:ea typeface="DejaVu Sans"/>
              </a:defRPr>
            </a:lvl1pPr>
          </a:lstStyle>
          <a:p>
            <a:pPr indent="0" algn="r">
              <a:lnSpc>
                <a:spcPct val="100000"/>
              </a:lnSpc>
              <a:buNone/>
            </a:pPr>
            <a:fld id="{CE35D00C-AC9C-4374-9DE8-2361FBF15D75}" type="slidenum">
              <a:rPr b="0" lang="en-US" sz="1400" spc="-1" strike="noStrike">
                <a:solidFill>
                  <a:srgbClr val="000000"/>
                </a:solidFill>
                <a:latin typeface="Times New Roman"/>
                <a:ea typeface="DejaVu Sans"/>
              </a:rPr>
              <a:t>&lt;number&gt;</a:t>
            </a:fld>
            <a:endParaRPr b="0" lang="en-US" sz="1400" spc="-1" strike="noStrike">
              <a:solidFill>
                <a:srgbClr val="000000"/>
              </a:solidFill>
              <a:latin typeface="Times New Roman"/>
            </a:endParaRPr>
          </a:p>
        </p:txBody>
      </p:sp>
      <p:sp>
        <p:nvSpPr>
          <p:cNvPr id="177" name="PlaceHolder 2"/>
          <p:cNvSpPr>
            <a:spLocks noGrp="1"/>
          </p:cNvSpPr>
          <p:nvPr>
            <p:ph type="sldImg"/>
          </p:nvPr>
        </p:nvSpPr>
        <p:spPr>
          <a:xfrm>
            <a:off x="217440" y="812880"/>
            <a:ext cx="7124400" cy="4008240"/>
          </a:xfrm>
          <a:prstGeom prst="rect">
            <a:avLst/>
          </a:prstGeom>
          <a:ln w="0">
            <a:noFill/>
          </a:ln>
        </p:spPr>
      </p:sp>
      <p:sp>
        <p:nvSpPr>
          <p:cNvPr id="178" name="PlaceHolder 3"/>
          <p:cNvSpPr>
            <a:spLocks noGrp="1"/>
          </p:cNvSpPr>
          <p:nvPr>
            <p:ph type="body"/>
          </p:nvPr>
        </p:nvSpPr>
        <p:spPr>
          <a:xfrm>
            <a:off x="756000" y="5078520"/>
            <a:ext cx="6047280" cy="4810680"/>
          </a:xfrm>
          <a:prstGeom prst="rect">
            <a:avLst/>
          </a:prstGeom>
          <a:noFill/>
          <a:ln w="0">
            <a:noFill/>
          </a:ln>
        </p:spPr>
        <p:txBody>
          <a:bodyPr lIns="0" rIns="0" tIns="0" bIns="0" anchor="t">
            <a:noAutofit/>
          </a:bodyPr>
          <a:p>
            <a:pPr marL="216000" indent="-216000">
              <a:buNone/>
            </a:pPr>
            <a:endParaRPr b="0" lang="en-US" sz="1800" spc="-1" strike="noStrike">
              <a:solidFill>
                <a:srgbClr val="000000"/>
              </a:solidFill>
              <a:latin typeface="Arial"/>
            </a:endParaRP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9" name="PlaceHolder 1"/>
          <p:cNvSpPr>
            <a:spLocks noGrp="1"/>
          </p:cNvSpPr>
          <p:nvPr>
            <p:ph type="sldNum" idx="49"/>
          </p:nvPr>
        </p:nvSpPr>
        <p:spPr>
          <a:xfrm>
            <a:off x="4278960" y="10157400"/>
            <a:ext cx="3280320" cy="533880"/>
          </a:xfrm>
          <a:prstGeom prst="rect">
            <a:avLst/>
          </a:prstGeom>
          <a:noFill/>
          <a:ln w="0">
            <a:noFill/>
          </a:ln>
        </p:spPr>
        <p:txBody>
          <a:bodyPr lIns="0" rIns="0" tIns="0" bIns="0" anchor="b">
            <a:noAutofit/>
          </a:bodyPr>
          <a:lstStyle>
            <a:lvl1pPr indent="0" algn="r">
              <a:lnSpc>
                <a:spcPct val="100000"/>
              </a:lnSpc>
              <a:buNone/>
              <a:defRPr b="0" lang="en-US" sz="1400" spc="-1" strike="noStrike">
                <a:solidFill>
                  <a:srgbClr val="000000"/>
                </a:solidFill>
                <a:latin typeface="Times New Roman"/>
                <a:ea typeface="DejaVu Sans"/>
              </a:defRPr>
            </a:lvl1pPr>
          </a:lstStyle>
          <a:p>
            <a:pPr indent="0" algn="r">
              <a:lnSpc>
                <a:spcPct val="100000"/>
              </a:lnSpc>
              <a:buNone/>
            </a:pPr>
            <a:fld id="{8EDA1701-7B71-4A04-B65E-F777B5A9F2CC}" type="slidenum">
              <a:rPr b="0" lang="en-US" sz="1400" spc="-1" strike="noStrike">
                <a:solidFill>
                  <a:srgbClr val="000000"/>
                </a:solidFill>
                <a:latin typeface="Times New Roman"/>
                <a:ea typeface="DejaVu Sans"/>
              </a:rPr>
              <a:t>&lt;number&gt;</a:t>
            </a:fld>
            <a:endParaRPr b="0" lang="en-US" sz="1400" spc="-1" strike="noStrike">
              <a:solidFill>
                <a:srgbClr val="000000"/>
              </a:solidFill>
              <a:latin typeface="Times New Roman"/>
            </a:endParaRPr>
          </a:p>
        </p:txBody>
      </p:sp>
      <p:sp>
        <p:nvSpPr>
          <p:cNvPr id="180" name="PlaceHolder 2"/>
          <p:cNvSpPr>
            <a:spLocks noGrp="1"/>
          </p:cNvSpPr>
          <p:nvPr>
            <p:ph type="sldImg"/>
          </p:nvPr>
        </p:nvSpPr>
        <p:spPr>
          <a:xfrm>
            <a:off x="217440" y="812880"/>
            <a:ext cx="7124400" cy="4008240"/>
          </a:xfrm>
          <a:prstGeom prst="rect">
            <a:avLst/>
          </a:prstGeom>
          <a:ln w="0">
            <a:noFill/>
          </a:ln>
        </p:spPr>
      </p:sp>
      <p:sp>
        <p:nvSpPr>
          <p:cNvPr id="181" name="PlaceHolder 3"/>
          <p:cNvSpPr>
            <a:spLocks noGrp="1"/>
          </p:cNvSpPr>
          <p:nvPr>
            <p:ph type="body"/>
          </p:nvPr>
        </p:nvSpPr>
        <p:spPr>
          <a:xfrm>
            <a:off x="756000" y="5078520"/>
            <a:ext cx="6047280" cy="4810680"/>
          </a:xfrm>
          <a:prstGeom prst="rect">
            <a:avLst/>
          </a:prstGeom>
          <a:noFill/>
          <a:ln w="0">
            <a:noFill/>
          </a:ln>
        </p:spPr>
        <p:txBody>
          <a:bodyPr lIns="0" rIns="0" tIns="0" bIns="0" anchor="t">
            <a:noAutofit/>
          </a:bodyPr>
          <a:p>
            <a:pPr marL="216000" indent="-216000">
              <a:buNone/>
            </a:pPr>
            <a:endParaRPr b="0" lang="en-US" sz="1800" spc="-1" strike="noStrike">
              <a:solidFill>
                <a:srgbClr val="000000"/>
              </a:solidFill>
              <a:latin typeface="Arial"/>
            </a:endParaRP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2" name="PlaceHolder 1"/>
          <p:cNvSpPr>
            <a:spLocks noGrp="1"/>
          </p:cNvSpPr>
          <p:nvPr>
            <p:ph type="sldNum" idx="50"/>
          </p:nvPr>
        </p:nvSpPr>
        <p:spPr>
          <a:xfrm>
            <a:off x="4278960" y="10157400"/>
            <a:ext cx="3280320" cy="533880"/>
          </a:xfrm>
          <a:prstGeom prst="rect">
            <a:avLst/>
          </a:prstGeom>
          <a:noFill/>
          <a:ln w="0">
            <a:noFill/>
          </a:ln>
        </p:spPr>
        <p:txBody>
          <a:bodyPr lIns="0" rIns="0" tIns="0" bIns="0" anchor="b">
            <a:noAutofit/>
          </a:bodyPr>
          <a:lstStyle>
            <a:lvl1pPr indent="0" algn="r">
              <a:lnSpc>
                <a:spcPct val="100000"/>
              </a:lnSpc>
              <a:buNone/>
              <a:defRPr b="0" lang="en-US" sz="1400" spc="-1" strike="noStrike">
                <a:solidFill>
                  <a:srgbClr val="000000"/>
                </a:solidFill>
                <a:latin typeface="Times New Roman"/>
                <a:ea typeface="DejaVu Sans"/>
              </a:defRPr>
            </a:lvl1pPr>
          </a:lstStyle>
          <a:p>
            <a:pPr indent="0" algn="r">
              <a:lnSpc>
                <a:spcPct val="100000"/>
              </a:lnSpc>
              <a:buNone/>
            </a:pPr>
            <a:fld id="{E6732767-FB21-45BC-A060-33A463855A1A}" type="slidenum">
              <a:rPr b="0" lang="en-US" sz="1400" spc="-1" strike="noStrike">
                <a:solidFill>
                  <a:srgbClr val="000000"/>
                </a:solidFill>
                <a:latin typeface="Times New Roman"/>
                <a:ea typeface="DejaVu Sans"/>
              </a:rPr>
              <a:t>&lt;number&gt;</a:t>
            </a:fld>
            <a:endParaRPr b="0" lang="en-US" sz="1400" spc="-1" strike="noStrike">
              <a:solidFill>
                <a:srgbClr val="000000"/>
              </a:solidFill>
              <a:latin typeface="Times New Roman"/>
            </a:endParaRPr>
          </a:p>
        </p:txBody>
      </p:sp>
      <p:sp>
        <p:nvSpPr>
          <p:cNvPr id="183" name="PlaceHolder 2"/>
          <p:cNvSpPr>
            <a:spLocks noGrp="1"/>
          </p:cNvSpPr>
          <p:nvPr>
            <p:ph type="sldImg"/>
          </p:nvPr>
        </p:nvSpPr>
        <p:spPr>
          <a:xfrm>
            <a:off x="217440" y="812880"/>
            <a:ext cx="7124400" cy="4008240"/>
          </a:xfrm>
          <a:prstGeom prst="rect">
            <a:avLst/>
          </a:prstGeom>
          <a:ln w="0">
            <a:noFill/>
          </a:ln>
        </p:spPr>
      </p:sp>
      <p:sp>
        <p:nvSpPr>
          <p:cNvPr id="184" name="PlaceHolder 3"/>
          <p:cNvSpPr>
            <a:spLocks noGrp="1"/>
          </p:cNvSpPr>
          <p:nvPr>
            <p:ph type="body"/>
          </p:nvPr>
        </p:nvSpPr>
        <p:spPr>
          <a:xfrm>
            <a:off x="756000" y="5078520"/>
            <a:ext cx="6047280" cy="4810680"/>
          </a:xfrm>
          <a:prstGeom prst="rect">
            <a:avLst/>
          </a:prstGeom>
          <a:noFill/>
          <a:ln w="0">
            <a:noFill/>
          </a:ln>
        </p:spPr>
        <p:txBody>
          <a:bodyPr lIns="0" rIns="0" tIns="0" bIns="0" anchor="t">
            <a:noAutofit/>
          </a:bodyPr>
          <a:p>
            <a:pPr marL="216000" indent="-216000">
              <a:buNone/>
            </a:pPr>
            <a:endParaRPr b="0" lang="en-US" sz="1800" spc="-1" strike="noStrike">
              <a:solidFill>
                <a:srgbClr val="000000"/>
              </a:solidFill>
              <a:latin typeface="Arial"/>
            </a:endParaRP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5" name="PlaceHolder 1"/>
          <p:cNvSpPr>
            <a:spLocks noGrp="1"/>
          </p:cNvSpPr>
          <p:nvPr>
            <p:ph type="sldNum" idx="51"/>
          </p:nvPr>
        </p:nvSpPr>
        <p:spPr>
          <a:xfrm>
            <a:off x="4278960" y="10157400"/>
            <a:ext cx="3280320" cy="533880"/>
          </a:xfrm>
          <a:prstGeom prst="rect">
            <a:avLst/>
          </a:prstGeom>
          <a:noFill/>
          <a:ln w="0">
            <a:noFill/>
          </a:ln>
        </p:spPr>
        <p:txBody>
          <a:bodyPr lIns="0" rIns="0" tIns="0" bIns="0" anchor="b">
            <a:noAutofit/>
          </a:bodyPr>
          <a:lstStyle>
            <a:lvl1pPr indent="0" algn="r">
              <a:lnSpc>
                <a:spcPct val="100000"/>
              </a:lnSpc>
              <a:buNone/>
              <a:defRPr b="0" lang="en-US" sz="1400" spc="-1" strike="noStrike">
                <a:solidFill>
                  <a:srgbClr val="000000"/>
                </a:solidFill>
                <a:latin typeface="Times New Roman"/>
                <a:ea typeface="DejaVu Sans"/>
              </a:defRPr>
            </a:lvl1pPr>
          </a:lstStyle>
          <a:p>
            <a:pPr indent="0" algn="r">
              <a:lnSpc>
                <a:spcPct val="100000"/>
              </a:lnSpc>
              <a:buNone/>
            </a:pPr>
            <a:fld id="{3BBCFEFD-E63F-49D8-AA5F-1A0A1F1E17F8}" type="slidenum">
              <a:rPr b="0" lang="en-US" sz="1400" spc="-1" strike="noStrike">
                <a:solidFill>
                  <a:srgbClr val="000000"/>
                </a:solidFill>
                <a:latin typeface="Times New Roman"/>
                <a:ea typeface="DejaVu Sans"/>
              </a:rPr>
              <a:t>&lt;number&gt;</a:t>
            </a:fld>
            <a:endParaRPr b="0" lang="en-US" sz="1400" spc="-1" strike="noStrike">
              <a:solidFill>
                <a:srgbClr val="000000"/>
              </a:solidFill>
              <a:latin typeface="Times New Roman"/>
            </a:endParaRPr>
          </a:p>
        </p:txBody>
      </p:sp>
      <p:sp>
        <p:nvSpPr>
          <p:cNvPr id="186" name="PlaceHolder 2"/>
          <p:cNvSpPr>
            <a:spLocks noGrp="1"/>
          </p:cNvSpPr>
          <p:nvPr>
            <p:ph type="sldImg"/>
          </p:nvPr>
        </p:nvSpPr>
        <p:spPr>
          <a:xfrm>
            <a:off x="217440" y="812880"/>
            <a:ext cx="7124400" cy="4008240"/>
          </a:xfrm>
          <a:prstGeom prst="rect">
            <a:avLst/>
          </a:prstGeom>
          <a:ln w="0">
            <a:noFill/>
          </a:ln>
        </p:spPr>
      </p:sp>
      <p:sp>
        <p:nvSpPr>
          <p:cNvPr id="187" name="PlaceHolder 3"/>
          <p:cNvSpPr>
            <a:spLocks noGrp="1"/>
          </p:cNvSpPr>
          <p:nvPr>
            <p:ph type="body"/>
          </p:nvPr>
        </p:nvSpPr>
        <p:spPr>
          <a:xfrm>
            <a:off x="756000" y="5078520"/>
            <a:ext cx="6047280" cy="4810680"/>
          </a:xfrm>
          <a:prstGeom prst="rect">
            <a:avLst/>
          </a:prstGeom>
          <a:noFill/>
          <a:ln w="0">
            <a:noFill/>
          </a:ln>
        </p:spPr>
        <p:txBody>
          <a:bodyPr lIns="0" rIns="0" tIns="0" bIns="0" anchor="t">
            <a:noAutofit/>
          </a:bodyPr>
          <a:p>
            <a:pPr marL="216000" indent="-216000">
              <a:buNone/>
            </a:pPr>
            <a:endParaRPr b="0" lang="en-US" sz="1800" spc="-1" strike="noStrike">
              <a:solidFill>
                <a:srgbClr val="000000"/>
              </a:solidFill>
              <a:latin typeface="Arial"/>
            </a:endParaRP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8" name="PlaceHolder 1"/>
          <p:cNvSpPr>
            <a:spLocks noGrp="1"/>
          </p:cNvSpPr>
          <p:nvPr>
            <p:ph type="sldNum" idx="52"/>
          </p:nvPr>
        </p:nvSpPr>
        <p:spPr>
          <a:xfrm>
            <a:off x="4278960" y="10157400"/>
            <a:ext cx="3280320" cy="533880"/>
          </a:xfrm>
          <a:prstGeom prst="rect">
            <a:avLst/>
          </a:prstGeom>
          <a:noFill/>
          <a:ln w="0">
            <a:noFill/>
          </a:ln>
        </p:spPr>
        <p:txBody>
          <a:bodyPr lIns="0" rIns="0" tIns="0" bIns="0" anchor="b">
            <a:noAutofit/>
          </a:bodyPr>
          <a:lstStyle>
            <a:lvl1pPr indent="0" algn="r">
              <a:lnSpc>
                <a:spcPct val="100000"/>
              </a:lnSpc>
              <a:buNone/>
              <a:defRPr b="0" lang="en-US" sz="1400" spc="-1" strike="noStrike">
                <a:solidFill>
                  <a:srgbClr val="000000"/>
                </a:solidFill>
                <a:latin typeface="Times New Roman"/>
                <a:ea typeface="DejaVu Sans"/>
              </a:defRPr>
            </a:lvl1pPr>
          </a:lstStyle>
          <a:p>
            <a:pPr indent="0" algn="r">
              <a:lnSpc>
                <a:spcPct val="100000"/>
              </a:lnSpc>
              <a:buNone/>
            </a:pPr>
            <a:fld id="{E2404CB5-2E73-419D-B460-CDAC4DB56063}" type="slidenum">
              <a:rPr b="0" lang="en-US" sz="1400" spc="-1" strike="noStrike">
                <a:solidFill>
                  <a:srgbClr val="000000"/>
                </a:solidFill>
                <a:latin typeface="Times New Roman"/>
                <a:ea typeface="DejaVu Sans"/>
              </a:rPr>
              <a:t>&lt;number&gt;</a:t>
            </a:fld>
            <a:endParaRPr b="0" lang="en-US" sz="1400" spc="-1" strike="noStrike">
              <a:solidFill>
                <a:srgbClr val="000000"/>
              </a:solidFill>
              <a:latin typeface="Times New Roman"/>
            </a:endParaRPr>
          </a:p>
        </p:txBody>
      </p:sp>
      <p:sp>
        <p:nvSpPr>
          <p:cNvPr id="189" name="PlaceHolder 2"/>
          <p:cNvSpPr>
            <a:spLocks noGrp="1"/>
          </p:cNvSpPr>
          <p:nvPr>
            <p:ph type="sldImg"/>
          </p:nvPr>
        </p:nvSpPr>
        <p:spPr>
          <a:xfrm>
            <a:off x="217440" y="812880"/>
            <a:ext cx="7124400" cy="4008240"/>
          </a:xfrm>
          <a:prstGeom prst="rect">
            <a:avLst/>
          </a:prstGeom>
          <a:ln w="0">
            <a:noFill/>
          </a:ln>
        </p:spPr>
      </p:sp>
      <p:sp>
        <p:nvSpPr>
          <p:cNvPr id="190" name="PlaceHolder 3"/>
          <p:cNvSpPr>
            <a:spLocks noGrp="1"/>
          </p:cNvSpPr>
          <p:nvPr>
            <p:ph type="body"/>
          </p:nvPr>
        </p:nvSpPr>
        <p:spPr>
          <a:xfrm>
            <a:off x="756000" y="5078520"/>
            <a:ext cx="6047280" cy="4810680"/>
          </a:xfrm>
          <a:prstGeom prst="rect">
            <a:avLst/>
          </a:prstGeom>
          <a:noFill/>
          <a:ln w="0">
            <a:noFill/>
          </a:ln>
        </p:spPr>
        <p:txBody>
          <a:bodyPr lIns="0" rIns="0" tIns="0" bIns="0" anchor="t">
            <a:noAutofit/>
          </a:bodyPr>
          <a:p>
            <a:pPr marL="216000" indent="-216000">
              <a:buNone/>
            </a:pPr>
            <a:endParaRPr b="0" lang="en-US" sz="1800" spc="-1" strike="noStrike">
              <a:solidFill>
                <a:srgbClr val="000000"/>
              </a:solidFill>
              <a:latin typeface="Arial"/>
            </a:endParaRP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1" name="PlaceHolder 1"/>
          <p:cNvSpPr>
            <a:spLocks noGrp="1"/>
          </p:cNvSpPr>
          <p:nvPr>
            <p:ph type="sldNum" idx="53"/>
          </p:nvPr>
        </p:nvSpPr>
        <p:spPr>
          <a:xfrm>
            <a:off x="4278960" y="10157400"/>
            <a:ext cx="3280320" cy="533880"/>
          </a:xfrm>
          <a:prstGeom prst="rect">
            <a:avLst/>
          </a:prstGeom>
          <a:noFill/>
          <a:ln w="0">
            <a:noFill/>
          </a:ln>
        </p:spPr>
        <p:txBody>
          <a:bodyPr lIns="0" rIns="0" tIns="0" bIns="0" anchor="b">
            <a:noAutofit/>
          </a:bodyPr>
          <a:lstStyle>
            <a:lvl1pPr indent="0" algn="r">
              <a:lnSpc>
                <a:spcPct val="100000"/>
              </a:lnSpc>
              <a:buNone/>
              <a:defRPr b="0" lang="en-US" sz="1400" spc="-1" strike="noStrike">
                <a:solidFill>
                  <a:srgbClr val="000000"/>
                </a:solidFill>
                <a:latin typeface="Times New Roman"/>
                <a:ea typeface="DejaVu Sans"/>
              </a:defRPr>
            </a:lvl1pPr>
          </a:lstStyle>
          <a:p>
            <a:pPr indent="0" algn="r">
              <a:lnSpc>
                <a:spcPct val="100000"/>
              </a:lnSpc>
              <a:buNone/>
            </a:pPr>
            <a:fld id="{58361B12-5ACA-406A-B2BB-AC1CCD60A31C}" type="slidenum">
              <a:rPr b="0" lang="en-US" sz="1400" spc="-1" strike="noStrike">
                <a:solidFill>
                  <a:srgbClr val="000000"/>
                </a:solidFill>
                <a:latin typeface="Times New Roman"/>
                <a:ea typeface="DejaVu Sans"/>
              </a:rPr>
              <a:t>&lt;number&gt;</a:t>
            </a:fld>
            <a:endParaRPr b="0" lang="en-US" sz="1400" spc="-1" strike="noStrike">
              <a:solidFill>
                <a:srgbClr val="000000"/>
              </a:solidFill>
              <a:latin typeface="Times New Roman"/>
            </a:endParaRPr>
          </a:p>
        </p:txBody>
      </p:sp>
      <p:sp>
        <p:nvSpPr>
          <p:cNvPr id="192" name="PlaceHolder 2"/>
          <p:cNvSpPr>
            <a:spLocks noGrp="1"/>
          </p:cNvSpPr>
          <p:nvPr>
            <p:ph type="sldImg"/>
          </p:nvPr>
        </p:nvSpPr>
        <p:spPr>
          <a:xfrm>
            <a:off x="217440" y="812880"/>
            <a:ext cx="7124400" cy="4008240"/>
          </a:xfrm>
          <a:prstGeom prst="rect">
            <a:avLst/>
          </a:prstGeom>
          <a:ln w="0">
            <a:noFill/>
          </a:ln>
        </p:spPr>
      </p:sp>
      <p:sp>
        <p:nvSpPr>
          <p:cNvPr id="193" name="PlaceHolder 3"/>
          <p:cNvSpPr>
            <a:spLocks noGrp="1"/>
          </p:cNvSpPr>
          <p:nvPr>
            <p:ph type="body"/>
          </p:nvPr>
        </p:nvSpPr>
        <p:spPr>
          <a:xfrm>
            <a:off x="756000" y="5078520"/>
            <a:ext cx="6047280" cy="4810680"/>
          </a:xfrm>
          <a:prstGeom prst="rect">
            <a:avLst/>
          </a:prstGeom>
          <a:noFill/>
          <a:ln w="0">
            <a:noFill/>
          </a:ln>
        </p:spPr>
        <p:txBody>
          <a:bodyPr lIns="0" rIns="0" tIns="0" bIns="0" anchor="t">
            <a:noAutofit/>
          </a:bodyPr>
          <a:p>
            <a:pPr marL="216000" indent="-216000">
              <a:buNone/>
            </a:pPr>
            <a:endParaRPr b="0" lang="en-US" sz="1800" spc="-1" strike="noStrike">
              <a:solidFill>
                <a:srgbClr val="000000"/>
              </a:solidFill>
              <a:latin typeface="Arial"/>
            </a:endParaRP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4" name="PlaceHolder 1"/>
          <p:cNvSpPr>
            <a:spLocks noGrp="1"/>
          </p:cNvSpPr>
          <p:nvPr>
            <p:ph type="sldNum" idx="54"/>
          </p:nvPr>
        </p:nvSpPr>
        <p:spPr>
          <a:xfrm>
            <a:off x="4278960" y="10157400"/>
            <a:ext cx="3280320" cy="533880"/>
          </a:xfrm>
          <a:prstGeom prst="rect">
            <a:avLst/>
          </a:prstGeom>
          <a:noFill/>
          <a:ln w="0">
            <a:noFill/>
          </a:ln>
        </p:spPr>
        <p:txBody>
          <a:bodyPr lIns="0" rIns="0" tIns="0" bIns="0" anchor="b">
            <a:noAutofit/>
          </a:bodyPr>
          <a:lstStyle>
            <a:lvl1pPr indent="0" algn="r">
              <a:lnSpc>
                <a:spcPct val="100000"/>
              </a:lnSpc>
              <a:buNone/>
              <a:defRPr b="0" lang="en-US" sz="1400" spc="-1" strike="noStrike">
                <a:solidFill>
                  <a:srgbClr val="000000"/>
                </a:solidFill>
                <a:latin typeface="Times New Roman"/>
                <a:ea typeface="DejaVu Sans"/>
              </a:defRPr>
            </a:lvl1pPr>
          </a:lstStyle>
          <a:p>
            <a:pPr indent="0" algn="r">
              <a:lnSpc>
                <a:spcPct val="100000"/>
              </a:lnSpc>
              <a:buNone/>
            </a:pPr>
            <a:fld id="{4E15859A-6575-41D2-B910-EAAE0492467A}" type="slidenum">
              <a:rPr b="0" lang="en-US" sz="1400" spc="-1" strike="noStrike">
                <a:solidFill>
                  <a:srgbClr val="000000"/>
                </a:solidFill>
                <a:latin typeface="Times New Roman"/>
                <a:ea typeface="DejaVu Sans"/>
              </a:rPr>
              <a:t>&lt;number&gt;</a:t>
            </a:fld>
            <a:endParaRPr b="0" lang="en-US" sz="1400" spc="-1" strike="noStrike">
              <a:solidFill>
                <a:srgbClr val="000000"/>
              </a:solidFill>
              <a:latin typeface="Times New Roman"/>
            </a:endParaRPr>
          </a:p>
        </p:txBody>
      </p:sp>
      <p:sp>
        <p:nvSpPr>
          <p:cNvPr id="195" name="PlaceHolder 2"/>
          <p:cNvSpPr>
            <a:spLocks noGrp="1"/>
          </p:cNvSpPr>
          <p:nvPr>
            <p:ph type="sldImg"/>
          </p:nvPr>
        </p:nvSpPr>
        <p:spPr>
          <a:xfrm>
            <a:off x="217440" y="812880"/>
            <a:ext cx="7124400" cy="4008240"/>
          </a:xfrm>
          <a:prstGeom prst="rect">
            <a:avLst/>
          </a:prstGeom>
          <a:ln w="0">
            <a:noFill/>
          </a:ln>
        </p:spPr>
      </p:sp>
      <p:sp>
        <p:nvSpPr>
          <p:cNvPr id="196" name="PlaceHolder 3"/>
          <p:cNvSpPr>
            <a:spLocks noGrp="1"/>
          </p:cNvSpPr>
          <p:nvPr>
            <p:ph type="body"/>
          </p:nvPr>
        </p:nvSpPr>
        <p:spPr>
          <a:xfrm>
            <a:off x="756000" y="5078520"/>
            <a:ext cx="6047280" cy="4810680"/>
          </a:xfrm>
          <a:prstGeom prst="rect">
            <a:avLst/>
          </a:prstGeom>
          <a:noFill/>
          <a:ln w="0">
            <a:noFill/>
          </a:ln>
        </p:spPr>
        <p:txBody>
          <a:bodyPr lIns="0" rIns="0" tIns="0" bIns="0" anchor="t">
            <a:noAutofit/>
          </a:bodyPr>
          <a:p>
            <a:pPr marL="216000" indent="-216000">
              <a:buNone/>
            </a:pPr>
            <a:endParaRPr b="0" lang="en-US" sz="1800" spc="-1" strike="noStrike">
              <a:solidFill>
                <a:srgbClr val="000000"/>
              </a:solidFill>
              <a:latin typeface="Arial"/>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Title Slide">
    <p:spTree>
      <p:nvGrpSpPr>
        <p:cNvPr id="1" name=""/>
        <p:cNvGrpSpPr/>
        <p:nvPr/>
      </p:nvGrpSpPr>
      <p:grpSpPr>
        <a:xfrm>
          <a:off x="0" y="0"/>
          <a:ext cx="0" cy="0"/>
          <a:chOff x="0" y="0"/>
          <a:chExt cx="0" cy="0"/>
        </a:xfrm>
      </p:grpSpPr>
      <p:sp>
        <p:nvSpPr>
          <p:cNvPr id="4"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indent="0">
              <a:buNone/>
            </a:pPr>
            <a:endParaRPr b="0" lang="en-US" sz="1800" spc="-1" strike="noStrike">
              <a:solidFill>
                <a:schemeClr val="dk1"/>
              </a:solidFill>
              <a:latin typeface="Aptos"/>
            </a:endParaRPr>
          </a:p>
        </p:txBody>
      </p:sp>
      <p:sp>
        <p:nvSpPr>
          <p:cNvPr id="5" name="PlaceHolder 2"/>
          <p:cNvSpPr>
            <a:spLocks noGrp="1"/>
          </p:cNvSpPr>
          <p:nvPr>
            <p:ph type="subTitle"/>
          </p:nvPr>
        </p:nvSpPr>
        <p:spPr>
          <a:xfrm>
            <a:off x="504000" y="1326600"/>
            <a:ext cx="9072000" cy="3288600"/>
          </a:xfrm>
          <a:prstGeom prst="rect">
            <a:avLst/>
          </a:prstGeom>
          <a:noFill/>
          <a:ln w="0">
            <a:noFill/>
          </a:ln>
        </p:spPr>
        <p:txBody>
          <a:bodyPr lIns="0" rIns="0" tIns="0" bIns="0" anchor="ctr">
            <a:noAutofit/>
          </a:bodyPr>
          <a:p>
            <a:pPr indent="0" algn="ctr">
              <a:buNone/>
            </a:pPr>
            <a:endParaRPr b="0" lang="en-US" sz="3200" spc="-1" strike="noStrike">
              <a:solidFill>
                <a:srgbClr val="000000"/>
              </a:solidFill>
              <a:latin typeface="Arial"/>
            </a:endParaRPr>
          </a:p>
        </p:txBody>
      </p:sp>
      <p:sp>
        <p:nvSpPr>
          <p:cNvPr id="4" name="PlaceHolder 3"/>
          <p:cNvSpPr>
            <a:spLocks noGrp="1"/>
          </p:cNvSpPr>
          <p:nvPr>
            <p:ph type="ftr" idx="2"/>
          </p:nvPr>
        </p:nvSpPr>
        <p:spPr/>
        <p:txBody>
          <a:bodyPr/>
          <a:p>
            <a:r>
              <a:t>Footer</a:t>
            </a:r>
          </a:p>
        </p:txBody>
      </p:sp>
      <p:sp>
        <p:nvSpPr>
          <p:cNvPr id="5" name="PlaceHolder 4"/>
          <p:cNvSpPr>
            <a:spLocks noGrp="1"/>
          </p:cNvSpPr>
          <p:nvPr>
            <p:ph type="sldNum" idx="3"/>
          </p:nvPr>
        </p:nvSpPr>
        <p:spPr/>
        <p:txBody>
          <a:bodyPr/>
          <a:p>
            <a:fld id="{F05132B8-491A-4F95-AF65-6BE86AA88242}" type="slidenum">
              <a:t>&lt;#&gt;</a:t>
            </a:fld>
          </a:p>
        </p:txBody>
      </p:sp>
      <p:sp>
        <p:nvSpPr>
          <p:cNvPr id="6" name="PlaceHolder 5"/>
          <p:cNvSpPr>
            <a:spLocks noGrp="1"/>
          </p:cNvSpPr>
          <p:nvPr>
            <p:ph type="dt" idx="1"/>
          </p:nvPr>
        </p:nvSpPr>
        <p:spPr/>
        <p:txBody>
          <a:bodyPr/>
          <a:p>
            <a:r>
              <a:rPr lang="en-US"/>
              <a:t/>
            </a: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Title and Vertical Text">
    <p:spTree>
      <p:nvGrpSpPr>
        <p:cNvPr id="1" name=""/>
        <p:cNvGrpSpPr/>
        <p:nvPr/>
      </p:nvGrpSpPr>
      <p:grpSpPr>
        <a:xfrm>
          <a:off x="0" y="0"/>
          <a:ext cx="0" cy="0"/>
          <a:chOff x="0" y="0"/>
          <a:chExt cx="0" cy="0"/>
        </a:xfrm>
      </p:grpSpPr>
      <p:sp>
        <p:nvSpPr>
          <p:cNvPr id="2" name="PlaceHolder 1"/>
          <p:cNvSpPr>
            <a:spLocks noGrp="1"/>
          </p:cNvSpPr>
          <p:nvPr>
            <p:ph type="ftr" idx="5"/>
          </p:nvPr>
        </p:nvSpPr>
        <p:spPr/>
        <p:txBody>
          <a:bodyPr/>
          <a:p>
            <a:r>
              <a:t>Footer</a:t>
            </a:r>
          </a:p>
        </p:txBody>
      </p:sp>
      <p:sp>
        <p:nvSpPr>
          <p:cNvPr id="3" name="PlaceHolder 2"/>
          <p:cNvSpPr>
            <a:spLocks noGrp="1"/>
          </p:cNvSpPr>
          <p:nvPr>
            <p:ph type="sldNum" idx="6"/>
          </p:nvPr>
        </p:nvSpPr>
        <p:spPr/>
        <p:txBody>
          <a:bodyPr/>
          <a:p>
            <a:fld id="{6E274279-306D-4A8B-9327-CA48C83FA60E}" type="slidenum">
              <a:t>&lt;#&gt;</a:t>
            </a:fld>
          </a:p>
        </p:txBody>
      </p:sp>
      <p:sp>
        <p:nvSpPr>
          <p:cNvPr id="4" name="PlaceHolder 3"/>
          <p:cNvSpPr>
            <a:spLocks noGrp="1"/>
          </p:cNvSpPr>
          <p:nvPr>
            <p:ph type="dt" idx="4"/>
          </p:nvPr>
        </p:nvSpPr>
        <p:spPr/>
        <p:txBody>
          <a:bodyPr/>
          <a:p>
            <a:r>
              <a:rPr lang="en-US"/>
              <a:t/>
            </a: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Vertical Title and Text">
    <p:spTree>
      <p:nvGrpSpPr>
        <p:cNvPr id="1" name=""/>
        <p:cNvGrpSpPr/>
        <p:nvPr/>
      </p:nvGrpSpPr>
      <p:grpSpPr>
        <a:xfrm>
          <a:off x="0" y="0"/>
          <a:ext cx="0" cy="0"/>
          <a:chOff x="0" y="0"/>
          <a:chExt cx="0" cy="0"/>
        </a:xfrm>
      </p:grpSpPr>
      <p:sp>
        <p:nvSpPr>
          <p:cNvPr id="2" name="PlaceHolder 1"/>
          <p:cNvSpPr>
            <a:spLocks noGrp="1"/>
          </p:cNvSpPr>
          <p:nvPr>
            <p:ph type="ftr" idx="8"/>
          </p:nvPr>
        </p:nvSpPr>
        <p:spPr/>
        <p:txBody>
          <a:bodyPr/>
          <a:p>
            <a:r>
              <a:t>Footer</a:t>
            </a:r>
          </a:p>
        </p:txBody>
      </p:sp>
      <p:sp>
        <p:nvSpPr>
          <p:cNvPr id="3" name="PlaceHolder 2"/>
          <p:cNvSpPr>
            <a:spLocks noGrp="1"/>
          </p:cNvSpPr>
          <p:nvPr>
            <p:ph type="sldNum" idx="9"/>
          </p:nvPr>
        </p:nvSpPr>
        <p:spPr/>
        <p:txBody>
          <a:bodyPr/>
          <a:p>
            <a:fld id="{5FF35ABE-609B-4D1B-A260-2CCFFAB085C7}" type="slidenum">
              <a:t>&lt;#&gt;</a:t>
            </a:fld>
          </a:p>
        </p:txBody>
      </p:sp>
      <p:sp>
        <p:nvSpPr>
          <p:cNvPr id="4" name="PlaceHolder 3"/>
          <p:cNvSpPr>
            <a:spLocks noGrp="1"/>
          </p:cNvSpPr>
          <p:nvPr>
            <p:ph type="dt" idx="7"/>
          </p:nvPr>
        </p:nvSpPr>
        <p:spPr/>
        <p:txBody>
          <a:bodyPr/>
          <a:p>
            <a:r>
              <a:rPr lang="en-US"/>
              <a:t/>
            </a: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and Content">
    <p:spTree>
      <p:nvGrpSpPr>
        <p:cNvPr id="1" name=""/>
        <p:cNvGrpSpPr/>
        <p:nvPr/>
      </p:nvGrpSpPr>
      <p:grpSpPr>
        <a:xfrm>
          <a:off x="0" y="0"/>
          <a:ext cx="0" cy="0"/>
          <a:chOff x="0" y="0"/>
          <a:chExt cx="0" cy="0"/>
        </a:xfrm>
      </p:grpSpPr>
      <p:sp>
        <p:nvSpPr>
          <p:cNvPr id="21"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indent="0">
              <a:buNone/>
            </a:pPr>
            <a:endParaRPr b="0" lang="en-US" sz="1800" spc="-1" strike="noStrike">
              <a:solidFill>
                <a:schemeClr val="dk1"/>
              </a:solidFill>
              <a:latin typeface="Aptos"/>
            </a:endParaRPr>
          </a:p>
        </p:txBody>
      </p:sp>
      <p:sp>
        <p:nvSpPr>
          <p:cNvPr id="22" name="PlaceHolder 2"/>
          <p:cNvSpPr>
            <a:spLocks noGrp="1"/>
          </p:cNvSpPr>
          <p:nvPr>
            <p:ph/>
          </p:nvPr>
        </p:nvSpPr>
        <p:spPr>
          <a:xfrm>
            <a:off x="504000" y="1326600"/>
            <a:ext cx="9072000" cy="3288600"/>
          </a:xfrm>
          <a:prstGeom prst="rect">
            <a:avLst/>
          </a:prstGeom>
          <a:noFill/>
          <a:ln w="0">
            <a:noFill/>
          </a:ln>
        </p:spPr>
        <p:txBody>
          <a:bodyPr lIns="0" rIns="0" tIns="0" bIns="0" anchor="t">
            <a:normAutofit/>
          </a:bodyPr>
          <a:p>
            <a:pPr indent="0">
              <a:spcBef>
                <a:spcPts val="1417"/>
              </a:spcBef>
              <a:buNone/>
            </a:pPr>
            <a:endParaRPr b="0" lang="en-US" sz="3200" spc="-1" strike="noStrike">
              <a:solidFill>
                <a:schemeClr val="dk1"/>
              </a:solidFill>
              <a:latin typeface="Arial"/>
            </a:endParaRPr>
          </a:p>
        </p:txBody>
      </p:sp>
      <p:sp>
        <p:nvSpPr>
          <p:cNvPr id="4" name="PlaceHolder 3"/>
          <p:cNvSpPr>
            <a:spLocks noGrp="1"/>
          </p:cNvSpPr>
          <p:nvPr>
            <p:ph type="ftr" idx="11"/>
          </p:nvPr>
        </p:nvSpPr>
        <p:spPr/>
        <p:txBody>
          <a:bodyPr/>
          <a:p>
            <a:r>
              <a:t>Footer</a:t>
            </a:r>
          </a:p>
        </p:txBody>
      </p:sp>
      <p:sp>
        <p:nvSpPr>
          <p:cNvPr id="5" name="PlaceHolder 4"/>
          <p:cNvSpPr>
            <a:spLocks noGrp="1"/>
          </p:cNvSpPr>
          <p:nvPr>
            <p:ph type="sldNum" idx="12"/>
          </p:nvPr>
        </p:nvSpPr>
        <p:spPr/>
        <p:txBody>
          <a:bodyPr/>
          <a:p>
            <a:fld id="{ED32CFA8-BFFE-47CC-8AB6-DCF721A80138}" type="slidenum">
              <a:t>&lt;#&gt;</a:t>
            </a:fld>
          </a:p>
        </p:txBody>
      </p:sp>
      <p:sp>
        <p:nvSpPr>
          <p:cNvPr id="6" name="PlaceHolder 5"/>
          <p:cNvSpPr>
            <a:spLocks noGrp="1"/>
          </p:cNvSpPr>
          <p:nvPr>
            <p:ph type="dt" idx="10"/>
          </p:nvPr>
        </p:nvSpPr>
        <p:spPr/>
        <p:txBody>
          <a:bodyPr/>
          <a:p>
            <a:r>
              <a:rPr lang="en-US"/>
              <a:t/>
            </a: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Section Header">
    <p:spTree>
      <p:nvGrpSpPr>
        <p:cNvPr id="1" name=""/>
        <p:cNvGrpSpPr/>
        <p:nvPr/>
      </p:nvGrpSpPr>
      <p:grpSpPr>
        <a:xfrm>
          <a:off x="0" y="0"/>
          <a:ext cx="0" cy="0"/>
          <a:chOff x="0" y="0"/>
          <a:chExt cx="0" cy="0"/>
        </a:xfrm>
      </p:grpSpPr>
      <p:sp>
        <p:nvSpPr>
          <p:cNvPr id="2" name="PlaceHolder 1"/>
          <p:cNvSpPr>
            <a:spLocks noGrp="1"/>
          </p:cNvSpPr>
          <p:nvPr>
            <p:ph type="ftr" idx="14"/>
          </p:nvPr>
        </p:nvSpPr>
        <p:spPr/>
        <p:txBody>
          <a:bodyPr/>
          <a:p>
            <a:r>
              <a:t>Footer</a:t>
            </a:r>
          </a:p>
        </p:txBody>
      </p:sp>
      <p:sp>
        <p:nvSpPr>
          <p:cNvPr id="3" name="PlaceHolder 2"/>
          <p:cNvSpPr>
            <a:spLocks noGrp="1"/>
          </p:cNvSpPr>
          <p:nvPr>
            <p:ph type="sldNum" idx="15"/>
          </p:nvPr>
        </p:nvSpPr>
        <p:spPr/>
        <p:txBody>
          <a:bodyPr/>
          <a:p>
            <a:fld id="{056FDC32-2A52-40A3-80EC-A70F5936B3DD}" type="slidenum">
              <a:t>&lt;#&gt;</a:t>
            </a:fld>
          </a:p>
        </p:txBody>
      </p:sp>
      <p:sp>
        <p:nvSpPr>
          <p:cNvPr id="4" name="PlaceHolder 3"/>
          <p:cNvSpPr>
            <a:spLocks noGrp="1"/>
          </p:cNvSpPr>
          <p:nvPr>
            <p:ph type="dt" idx="13"/>
          </p:nvPr>
        </p:nvSpPr>
        <p:spPr/>
        <p:txBody>
          <a:bodyPr/>
          <a:p>
            <a:r>
              <a:rPr lang="en-US"/>
              <a:t/>
            </a: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wo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indent="0">
              <a:buNone/>
            </a:pPr>
            <a:endParaRPr b="0" lang="en-US" sz="1800" spc="-1" strike="noStrike">
              <a:solidFill>
                <a:schemeClr val="dk1"/>
              </a:solidFill>
              <a:latin typeface="Aptos"/>
            </a:endParaRPr>
          </a:p>
        </p:txBody>
      </p:sp>
      <p:sp>
        <p:nvSpPr>
          <p:cNvPr id="35" name="PlaceHolder 2"/>
          <p:cNvSpPr>
            <a:spLocks noGrp="1"/>
          </p:cNvSpPr>
          <p:nvPr>
            <p:ph/>
          </p:nvPr>
        </p:nvSpPr>
        <p:spPr>
          <a:xfrm>
            <a:off x="504000" y="1326600"/>
            <a:ext cx="4426920" cy="3288600"/>
          </a:xfrm>
          <a:prstGeom prst="rect">
            <a:avLst/>
          </a:prstGeom>
          <a:noFill/>
          <a:ln w="0">
            <a:noFill/>
          </a:ln>
        </p:spPr>
        <p:txBody>
          <a:bodyPr lIns="0" rIns="0" tIns="0" bIns="0" anchor="t">
            <a:normAutofit/>
          </a:bodyPr>
          <a:p>
            <a:pPr indent="0">
              <a:spcBef>
                <a:spcPts val="1417"/>
              </a:spcBef>
              <a:buNone/>
            </a:pPr>
            <a:endParaRPr b="0" lang="en-US" sz="3200" spc="-1" strike="noStrike">
              <a:solidFill>
                <a:schemeClr val="dk1"/>
              </a:solidFill>
              <a:latin typeface="Arial"/>
            </a:endParaRPr>
          </a:p>
        </p:txBody>
      </p:sp>
      <p:sp>
        <p:nvSpPr>
          <p:cNvPr id="36" name="PlaceHolder 3"/>
          <p:cNvSpPr>
            <a:spLocks noGrp="1"/>
          </p:cNvSpPr>
          <p:nvPr>
            <p:ph/>
          </p:nvPr>
        </p:nvSpPr>
        <p:spPr>
          <a:xfrm>
            <a:off x="5152680" y="1326600"/>
            <a:ext cx="4426920" cy="3288600"/>
          </a:xfrm>
          <a:prstGeom prst="rect">
            <a:avLst/>
          </a:prstGeom>
          <a:noFill/>
          <a:ln w="0">
            <a:noFill/>
          </a:ln>
        </p:spPr>
        <p:txBody>
          <a:bodyPr lIns="0" rIns="0" tIns="0" bIns="0" anchor="t">
            <a:normAutofit/>
          </a:bodyPr>
          <a:p>
            <a:pPr indent="0">
              <a:spcBef>
                <a:spcPts val="1417"/>
              </a:spcBef>
              <a:buNone/>
            </a:pPr>
            <a:endParaRPr b="0" lang="en-US" sz="3200" spc="-1" strike="noStrike">
              <a:solidFill>
                <a:schemeClr val="dk1"/>
              </a:solidFill>
              <a:latin typeface="Arial"/>
            </a:endParaRPr>
          </a:p>
        </p:txBody>
      </p:sp>
      <p:sp>
        <p:nvSpPr>
          <p:cNvPr id="5" name="PlaceHolder 4"/>
          <p:cNvSpPr>
            <a:spLocks noGrp="1"/>
          </p:cNvSpPr>
          <p:nvPr>
            <p:ph type="ftr" idx="17"/>
          </p:nvPr>
        </p:nvSpPr>
        <p:spPr/>
        <p:txBody>
          <a:bodyPr/>
          <a:p>
            <a:r>
              <a:t>Footer</a:t>
            </a:r>
          </a:p>
        </p:txBody>
      </p:sp>
      <p:sp>
        <p:nvSpPr>
          <p:cNvPr id="6" name="PlaceHolder 5"/>
          <p:cNvSpPr>
            <a:spLocks noGrp="1"/>
          </p:cNvSpPr>
          <p:nvPr>
            <p:ph type="sldNum" idx="18"/>
          </p:nvPr>
        </p:nvSpPr>
        <p:spPr/>
        <p:txBody>
          <a:bodyPr/>
          <a:p>
            <a:fld id="{67DA16BD-5786-4DC1-BB41-38BDF358F30B}" type="slidenum">
              <a:t>&lt;#&gt;</a:t>
            </a:fld>
          </a:p>
        </p:txBody>
      </p:sp>
      <p:sp>
        <p:nvSpPr>
          <p:cNvPr id="7" name="PlaceHolder 6"/>
          <p:cNvSpPr>
            <a:spLocks noGrp="1"/>
          </p:cNvSpPr>
          <p:nvPr>
            <p:ph type="dt" idx="16"/>
          </p:nvPr>
        </p:nvSpPr>
        <p:spPr/>
        <p:txBody>
          <a:bodyPr/>
          <a:p>
            <a:r>
              <a:rPr lang="en-US"/>
              <a:t/>
            </a: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mparison">
    <p:spTree>
      <p:nvGrpSpPr>
        <p:cNvPr id="1" name=""/>
        <p:cNvGrpSpPr/>
        <p:nvPr/>
      </p:nvGrpSpPr>
      <p:grpSpPr>
        <a:xfrm>
          <a:off x="0" y="0"/>
          <a:ext cx="0" cy="0"/>
          <a:chOff x="0" y="0"/>
          <a:chExt cx="0" cy="0"/>
        </a:xfrm>
      </p:grpSpPr>
      <p:sp>
        <p:nvSpPr>
          <p:cNvPr id="2" name="PlaceHolder 1"/>
          <p:cNvSpPr>
            <a:spLocks noGrp="1"/>
          </p:cNvSpPr>
          <p:nvPr>
            <p:ph type="ftr" idx="20"/>
          </p:nvPr>
        </p:nvSpPr>
        <p:spPr/>
        <p:txBody>
          <a:bodyPr/>
          <a:p>
            <a:r>
              <a:t>Footer</a:t>
            </a:r>
          </a:p>
        </p:txBody>
      </p:sp>
      <p:sp>
        <p:nvSpPr>
          <p:cNvPr id="3" name="PlaceHolder 2"/>
          <p:cNvSpPr>
            <a:spLocks noGrp="1"/>
          </p:cNvSpPr>
          <p:nvPr>
            <p:ph type="sldNum" idx="21"/>
          </p:nvPr>
        </p:nvSpPr>
        <p:spPr/>
        <p:txBody>
          <a:bodyPr/>
          <a:p>
            <a:fld id="{B9606500-EFCF-43A9-A089-097A21C1DE62}" type="slidenum">
              <a:t>&lt;#&gt;</a:t>
            </a:fld>
          </a:p>
        </p:txBody>
      </p:sp>
      <p:sp>
        <p:nvSpPr>
          <p:cNvPr id="4" name="PlaceHolder 3"/>
          <p:cNvSpPr>
            <a:spLocks noGrp="1"/>
          </p:cNvSpPr>
          <p:nvPr>
            <p:ph type="dt" idx="19"/>
          </p:nvPr>
        </p:nvSpPr>
        <p:spPr/>
        <p:txBody>
          <a:bodyPr/>
          <a:p>
            <a:r>
              <a:rPr lang="en-US"/>
              <a:t/>
            </a: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49"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indent="0">
              <a:buNone/>
            </a:pPr>
            <a:endParaRPr b="0" lang="en-US" sz="1800" spc="-1" strike="noStrike">
              <a:solidFill>
                <a:schemeClr val="dk1"/>
              </a:solidFill>
              <a:latin typeface="Aptos"/>
            </a:endParaRPr>
          </a:p>
        </p:txBody>
      </p:sp>
      <p:sp>
        <p:nvSpPr>
          <p:cNvPr id="3" name="PlaceHolder 2"/>
          <p:cNvSpPr>
            <a:spLocks noGrp="1"/>
          </p:cNvSpPr>
          <p:nvPr>
            <p:ph type="ftr" idx="23"/>
          </p:nvPr>
        </p:nvSpPr>
        <p:spPr/>
        <p:txBody>
          <a:bodyPr/>
          <a:p>
            <a:r>
              <a:t>Footer</a:t>
            </a:r>
          </a:p>
        </p:txBody>
      </p:sp>
      <p:sp>
        <p:nvSpPr>
          <p:cNvPr id="4" name="PlaceHolder 3"/>
          <p:cNvSpPr>
            <a:spLocks noGrp="1"/>
          </p:cNvSpPr>
          <p:nvPr>
            <p:ph type="sldNum" idx="24"/>
          </p:nvPr>
        </p:nvSpPr>
        <p:spPr/>
        <p:txBody>
          <a:bodyPr/>
          <a:p>
            <a:fld id="{8FF0928A-ABB4-41EE-BF5A-5872DA5359DD}" type="slidenum">
              <a:t>&lt;#&gt;</a:t>
            </a:fld>
          </a:p>
        </p:txBody>
      </p:sp>
      <p:sp>
        <p:nvSpPr>
          <p:cNvPr id="5" name="PlaceHolder 4"/>
          <p:cNvSpPr>
            <a:spLocks noGrp="1"/>
          </p:cNvSpPr>
          <p:nvPr>
            <p:ph type="dt" idx="22"/>
          </p:nvPr>
        </p:nvSpPr>
        <p:spPr/>
        <p:txBody>
          <a:bodyPr/>
          <a:p>
            <a:r>
              <a:rPr lang="en-US"/>
              <a:t/>
            </a: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p:spTree>
      <p:nvGrpSpPr>
        <p:cNvPr id="1" name=""/>
        <p:cNvGrpSpPr/>
        <p:nvPr/>
      </p:nvGrpSpPr>
      <p:grpSpPr>
        <a:xfrm>
          <a:off x="0" y="0"/>
          <a:ext cx="0" cy="0"/>
          <a:chOff x="0" y="0"/>
          <a:chExt cx="0" cy="0"/>
        </a:xfrm>
      </p:grpSpPr>
      <p:sp>
        <p:nvSpPr>
          <p:cNvPr id="2" name="PlaceHolder 1"/>
          <p:cNvSpPr>
            <a:spLocks noGrp="1"/>
          </p:cNvSpPr>
          <p:nvPr>
            <p:ph type="ftr" idx="26"/>
          </p:nvPr>
        </p:nvSpPr>
        <p:spPr/>
        <p:txBody>
          <a:bodyPr/>
          <a:p>
            <a:r>
              <a:t>Footer</a:t>
            </a:r>
          </a:p>
        </p:txBody>
      </p:sp>
      <p:sp>
        <p:nvSpPr>
          <p:cNvPr id="3" name="PlaceHolder 2"/>
          <p:cNvSpPr>
            <a:spLocks noGrp="1"/>
          </p:cNvSpPr>
          <p:nvPr>
            <p:ph type="sldNum" idx="27"/>
          </p:nvPr>
        </p:nvSpPr>
        <p:spPr/>
        <p:txBody>
          <a:bodyPr/>
          <a:p>
            <a:fld id="{C61036C0-4806-429A-8168-1CEEC01914DD}" type="slidenum">
              <a:t>&lt;#&gt;</a:t>
            </a:fld>
          </a:p>
        </p:txBody>
      </p:sp>
      <p:sp>
        <p:nvSpPr>
          <p:cNvPr id="4" name="PlaceHolder 3"/>
          <p:cNvSpPr>
            <a:spLocks noGrp="1"/>
          </p:cNvSpPr>
          <p:nvPr>
            <p:ph type="dt" idx="25"/>
          </p:nvPr>
        </p:nvSpPr>
        <p:spPr/>
        <p:txBody>
          <a:bodyPr/>
          <a:p>
            <a:r>
              <a:rPr lang="en-US"/>
              <a:t/>
            </a: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ntent with Caption">
    <p:spTree>
      <p:nvGrpSpPr>
        <p:cNvPr id="1" name=""/>
        <p:cNvGrpSpPr/>
        <p:nvPr/>
      </p:nvGrpSpPr>
      <p:grpSpPr>
        <a:xfrm>
          <a:off x="0" y="0"/>
          <a:ext cx="0" cy="0"/>
          <a:chOff x="0" y="0"/>
          <a:chExt cx="0" cy="0"/>
        </a:xfrm>
      </p:grpSpPr>
      <p:sp>
        <p:nvSpPr>
          <p:cNvPr id="2" name="PlaceHolder 1"/>
          <p:cNvSpPr>
            <a:spLocks noGrp="1"/>
          </p:cNvSpPr>
          <p:nvPr>
            <p:ph type="ftr" idx="29"/>
          </p:nvPr>
        </p:nvSpPr>
        <p:spPr/>
        <p:txBody>
          <a:bodyPr/>
          <a:p>
            <a:r>
              <a:t>Footer</a:t>
            </a:r>
          </a:p>
        </p:txBody>
      </p:sp>
      <p:sp>
        <p:nvSpPr>
          <p:cNvPr id="3" name="PlaceHolder 2"/>
          <p:cNvSpPr>
            <a:spLocks noGrp="1"/>
          </p:cNvSpPr>
          <p:nvPr>
            <p:ph type="sldNum" idx="30"/>
          </p:nvPr>
        </p:nvSpPr>
        <p:spPr/>
        <p:txBody>
          <a:bodyPr/>
          <a:p>
            <a:fld id="{EEB2421D-B1D5-4501-A3F2-3C8DA495C6B4}" type="slidenum">
              <a:t>&lt;#&gt;</a:t>
            </a:fld>
          </a:p>
        </p:txBody>
      </p:sp>
      <p:sp>
        <p:nvSpPr>
          <p:cNvPr id="4" name="PlaceHolder 3"/>
          <p:cNvSpPr>
            <a:spLocks noGrp="1"/>
          </p:cNvSpPr>
          <p:nvPr>
            <p:ph type="dt" idx="28"/>
          </p:nvPr>
        </p:nvSpPr>
        <p:spPr/>
        <p:txBody>
          <a:bodyPr/>
          <a:p>
            <a:r>
              <a:rPr lang="en-US"/>
              <a:t/>
            </a: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Picture with Caption">
    <p:spTree>
      <p:nvGrpSpPr>
        <p:cNvPr id="1" name=""/>
        <p:cNvGrpSpPr/>
        <p:nvPr/>
      </p:nvGrpSpPr>
      <p:grpSpPr>
        <a:xfrm>
          <a:off x="0" y="0"/>
          <a:ext cx="0" cy="0"/>
          <a:chOff x="0" y="0"/>
          <a:chExt cx="0" cy="0"/>
        </a:xfrm>
      </p:grpSpPr>
      <p:sp>
        <p:nvSpPr>
          <p:cNvPr id="2" name="PlaceHolder 1"/>
          <p:cNvSpPr>
            <a:spLocks noGrp="1"/>
          </p:cNvSpPr>
          <p:nvPr>
            <p:ph type="ftr" idx="32"/>
          </p:nvPr>
        </p:nvSpPr>
        <p:spPr/>
        <p:txBody>
          <a:bodyPr/>
          <a:p>
            <a:r>
              <a:t>Footer</a:t>
            </a:r>
          </a:p>
        </p:txBody>
      </p:sp>
      <p:sp>
        <p:nvSpPr>
          <p:cNvPr id="3" name="PlaceHolder 2"/>
          <p:cNvSpPr>
            <a:spLocks noGrp="1"/>
          </p:cNvSpPr>
          <p:nvPr>
            <p:ph type="sldNum" idx="33"/>
          </p:nvPr>
        </p:nvSpPr>
        <p:spPr/>
        <p:txBody>
          <a:bodyPr/>
          <a:p>
            <a:fld id="{C1AE3514-F4B8-444D-BD1E-CDB539E65689}" type="slidenum">
              <a:t>&lt;#&gt;</a:t>
            </a:fld>
          </a:p>
        </p:txBody>
      </p:sp>
      <p:sp>
        <p:nvSpPr>
          <p:cNvPr id="4" name="PlaceHolder 3"/>
          <p:cNvSpPr>
            <a:spLocks noGrp="1"/>
          </p:cNvSpPr>
          <p:nvPr>
            <p:ph type="dt" idx="31"/>
          </p:nvPr>
        </p:nvSpPr>
        <p:spPr/>
        <p:txBody>
          <a:bodyPr/>
          <a:p>
            <a:r>
              <a:rPr lang="en-US"/>
              <a:t/>
            </a: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2.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3.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slideLayout" Target="../slideLayouts/slideLayout4.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slideLayout" Target="../slideLayouts/slideLayout5.xml"/>
</Relationships>
</file>

<file path=ppt/slideMasters/_rels/slideMaster6.xml.rels><?xml version="1.0" encoding="UTF-8"?>
<Relationships xmlns="http://schemas.openxmlformats.org/package/2006/relationships"><Relationship Id="rId1" Type="http://schemas.openxmlformats.org/officeDocument/2006/relationships/theme" Target="../theme/theme6.xml"/><Relationship Id="rId2" Type="http://schemas.openxmlformats.org/officeDocument/2006/relationships/slideLayout" Target="../slideLayouts/slideLayout6.xml"/>
</Relationships>
</file>

<file path=ppt/slideMasters/_rels/slideMaster7.xml.rels><?xml version="1.0" encoding="UTF-8"?>
<Relationships xmlns="http://schemas.openxmlformats.org/package/2006/relationships"><Relationship Id="rId1" Type="http://schemas.openxmlformats.org/officeDocument/2006/relationships/theme" Target="../theme/theme7.xml"/><Relationship Id="rId2" Type="http://schemas.openxmlformats.org/officeDocument/2006/relationships/slideLayout" Target="../slideLayouts/slideLayout7.xml"/>
</Relationships>
</file>

<file path=ppt/slideMasters/_rels/slideMaster8.xml.rels><?xml version="1.0" encoding="UTF-8"?>
<Relationships xmlns="http://schemas.openxmlformats.org/package/2006/relationships"><Relationship Id="rId1" Type="http://schemas.openxmlformats.org/officeDocument/2006/relationships/theme" Target="../theme/theme8.xml"/><Relationship Id="rId2" Type="http://schemas.openxmlformats.org/officeDocument/2006/relationships/slideLayout" Target="../slideLayouts/slideLayout8.xml"/>
</Relationships>
</file>

<file path=ppt/slideMasters/_rels/slideMaster9.xml.rels><?xml version="1.0" encoding="UTF-8"?>
<Relationships xmlns="http://schemas.openxmlformats.org/package/2006/relationships"><Relationship Id="rId1" Type="http://schemas.openxmlformats.org/officeDocument/2006/relationships/theme" Target="../theme/theme9.xml"/><Relationship Id="rId2" Type="http://schemas.openxmlformats.org/officeDocument/2006/relationships/slideLayout" Target="../slideLayouts/slideLayout9.xml"/>
</Relationships>
</file>

<file path=ppt/slideMasters/_rels/slideMaster10.xml.rels><?xml version="1.0" encoding="UTF-8"?>
<Relationships xmlns="http://schemas.openxmlformats.org/package/2006/relationships"><Relationship Id="rId1" Type="http://schemas.openxmlformats.org/officeDocument/2006/relationships/theme" Target="../theme/theme10.xml"/><Relationship Id="rId2" Type="http://schemas.openxmlformats.org/officeDocument/2006/relationships/slideLayout" Target="../slideLayouts/slideLayout10.xml"/>
</Relationships>
</file>

<file path=ppt/slideMasters/_rels/slideMaster11.xml.rels><?xml version="1.0" encoding="UTF-8"?>
<Relationships xmlns="http://schemas.openxmlformats.org/package/2006/relationships"><Relationship Id="rId1" Type="http://schemas.openxmlformats.org/officeDocument/2006/relationships/theme" Target="../theme/theme11.xml"/><Relationship Id="rId2" Type="http://schemas.openxmlformats.org/officeDocument/2006/relationships/slideLayout" Target="../slideLayouts/slideLayout11.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0" name="PlaceHolder 1"/>
          <p:cNvSpPr>
            <a:spLocks noGrp="1"/>
          </p:cNvSpPr>
          <p:nvPr>
            <p:ph type="title"/>
          </p:nvPr>
        </p:nvSpPr>
        <p:spPr>
          <a:xfrm>
            <a:off x="1260360" y="928800"/>
            <a:ext cx="7559280" cy="1972800"/>
          </a:xfrm>
          <a:prstGeom prst="rect">
            <a:avLst/>
          </a:prstGeom>
          <a:noFill/>
          <a:ln w="0">
            <a:noFill/>
          </a:ln>
        </p:spPr>
        <p:txBody>
          <a:bodyPr lIns="0" rIns="0" tIns="0" bIns="0" anchor="b">
            <a:noAutofit/>
          </a:bodyPr>
          <a:p>
            <a:pPr indent="0" algn="ctr">
              <a:lnSpc>
                <a:spcPct val="100000"/>
              </a:lnSpc>
              <a:buNone/>
            </a:pPr>
            <a:r>
              <a:rPr b="0" lang="en-US" sz="6000" spc="-1" strike="noStrike">
                <a:solidFill>
                  <a:srgbClr val="000000"/>
                </a:solidFill>
                <a:latin typeface="Arial"/>
              </a:rPr>
              <a:t>Click to edit Master title style</a:t>
            </a:r>
            <a:endParaRPr b="0" lang="en-US" sz="6000" spc="-1" strike="noStrike">
              <a:solidFill>
                <a:schemeClr val="dk1"/>
              </a:solidFill>
              <a:latin typeface="Aptos"/>
            </a:endParaRPr>
          </a:p>
        </p:txBody>
      </p:sp>
      <p:sp>
        <p:nvSpPr>
          <p:cNvPr id="1" name="PlaceHolder 2"/>
          <p:cNvSpPr>
            <a:spLocks noGrp="1"/>
          </p:cNvSpPr>
          <p:nvPr>
            <p:ph type="dt" idx="1"/>
          </p:nvPr>
        </p:nvSpPr>
        <p:spPr>
          <a:xfrm>
            <a:off x="504000" y="5165280"/>
            <a:ext cx="2347920" cy="390240"/>
          </a:xfrm>
          <a:prstGeom prst="rect">
            <a:avLst/>
          </a:prstGeom>
          <a:noFill/>
          <a:ln w="0">
            <a:noFill/>
          </a:ln>
        </p:spPr>
        <p:txBody>
          <a:bodyPr lIns="0" rIns="0" tIns="0" bIns="0" anchor="t">
            <a:noAutofit/>
          </a:bodyPr>
          <a:lstStyle>
            <a:lvl1pPr indent="0">
              <a:buNone/>
              <a:defRPr b="0" lang="en-US" sz="1400" spc="-1" strike="noStrike">
                <a:solidFill>
                  <a:srgbClr val="000000"/>
                </a:solidFill>
                <a:latin typeface="Times New Roman"/>
              </a:defRPr>
            </a:lvl1pPr>
          </a:lstStyle>
          <a:p>
            <a:pPr indent="0">
              <a:buNone/>
            </a:pPr>
            <a:r>
              <a:rPr b="0" lang="en-US" sz="1400" spc="-1" strike="noStrike">
                <a:solidFill>
                  <a:srgbClr val="000000"/>
                </a:solidFill>
                <a:latin typeface="Times New Roman"/>
              </a:rPr>
              <a:t> </a:t>
            </a:r>
            <a:endParaRPr b="0" lang="en-US" sz="1400" spc="-1" strike="noStrike">
              <a:solidFill>
                <a:srgbClr val="000000"/>
              </a:solidFill>
              <a:latin typeface="Times New Roman"/>
            </a:endParaRPr>
          </a:p>
        </p:txBody>
      </p:sp>
      <p:sp>
        <p:nvSpPr>
          <p:cNvPr id="2" name="PlaceHolder 3"/>
          <p:cNvSpPr>
            <a:spLocks noGrp="1"/>
          </p:cNvSpPr>
          <p:nvPr>
            <p:ph type="ftr" idx="2"/>
          </p:nvPr>
        </p:nvSpPr>
        <p:spPr>
          <a:xfrm>
            <a:off x="3447360" y="5165280"/>
            <a:ext cx="3194640" cy="390240"/>
          </a:xfrm>
          <a:prstGeom prst="rect">
            <a:avLst/>
          </a:prstGeom>
          <a:noFill/>
          <a:ln w="0">
            <a:noFill/>
          </a:ln>
        </p:spPr>
        <p:txBody>
          <a:bodyPr lIns="0" rIns="0" tIns="0" bIns="0" anchor="t">
            <a:noAutofit/>
          </a:bodyPr>
          <a:lstStyle>
            <a:lvl1pPr indent="0" algn="ctr">
              <a:buNone/>
              <a:defRPr b="0" lang="en-US" sz="1400" spc="-1" strike="noStrike">
                <a:solidFill>
                  <a:srgbClr val="000000"/>
                </a:solidFill>
                <a:latin typeface="Times New Roman"/>
              </a:defRPr>
            </a:lvl1pPr>
          </a:lstStyle>
          <a:p>
            <a:pPr indent="0" algn="ctr">
              <a:buNone/>
            </a:pPr>
            <a:r>
              <a:rPr b="0" lang="en-US" sz="1400" spc="-1" strike="noStrike">
                <a:solidFill>
                  <a:srgbClr val="000000"/>
                </a:solidFill>
                <a:latin typeface="Times New Roman"/>
              </a:rPr>
              <a:t> </a:t>
            </a:r>
            <a:endParaRPr b="0" lang="en-US" sz="1400" spc="-1" strike="noStrike">
              <a:solidFill>
                <a:srgbClr val="000000"/>
              </a:solidFill>
              <a:latin typeface="Times New Roman"/>
            </a:endParaRPr>
          </a:p>
        </p:txBody>
      </p:sp>
      <p:sp>
        <p:nvSpPr>
          <p:cNvPr id="3" name="PlaceHolder 4"/>
          <p:cNvSpPr>
            <a:spLocks noGrp="1"/>
          </p:cNvSpPr>
          <p:nvPr>
            <p:ph type="sldNum" idx="3"/>
          </p:nvPr>
        </p:nvSpPr>
        <p:spPr>
          <a:xfrm>
            <a:off x="7227360" y="5165280"/>
            <a:ext cx="2347920" cy="390240"/>
          </a:xfrm>
          <a:prstGeom prst="rect">
            <a:avLst/>
          </a:prstGeom>
          <a:noFill/>
          <a:ln w="0">
            <a:noFill/>
          </a:ln>
        </p:spPr>
        <p:txBody>
          <a:bodyPr lIns="0" rIns="0" tIns="0" bIns="0" anchor="t">
            <a:noAutofit/>
          </a:bodyPr>
          <a:lstStyle>
            <a:lvl1pPr indent="0" algn="r" defTabSz="914400">
              <a:lnSpc>
                <a:spcPct val="100000"/>
              </a:lnSpc>
              <a:buNone/>
              <a:defRPr b="0" lang="en-US" sz="1400" spc="-1" strike="noStrike">
                <a:solidFill>
                  <a:schemeClr val="dk1"/>
                </a:solidFill>
                <a:latin typeface="Times New Roman"/>
                <a:ea typeface="DejaVu Sans"/>
              </a:defRPr>
            </a:lvl1pPr>
          </a:lstStyle>
          <a:p>
            <a:pPr indent="0" algn="r" defTabSz="914400">
              <a:lnSpc>
                <a:spcPct val="100000"/>
              </a:lnSpc>
              <a:buNone/>
            </a:pPr>
            <a:fld id="{3E24DC4D-11CB-42C1-878E-4EFF91ECA3A3}" type="slidenum">
              <a:rPr b="0" lang="en-US" sz="1400" spc="-1" strike="noStrike">
                <a:solidFill>
                  <a:schemeClr val="dk1"/>
                </a:solidFill>
                <a:latin typeface="Times New Roman"/>
                <a:ea typeface="DejaVu Sans"/>
              </a:rPr>
              <a:t>19</a:t>
            </a:fld>
            <a:endParaRPr b="0" lang="en-US"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49" r:id="rId2"/>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 name="PlaceHolder 1"/>
          <p:cNvSpPr>
            <a:spLocks noGrp="1"/>
          </p:cNvSpPr>
          <p:nvPr>
            <p:ph type="title"/>
          </p:nvPr>
        </p:nvSpPr>
        <p:spPr>
          <a:xfrm>
            <a:off x="504000" y="226080"/>
            <a:ext cx="9071280" cy="946080"/>
          </a:xfrm>
          <a:prstGeom prst="rect">
            <a:avLst/>
          </a:prstGeom>
          <a:noFill/>
          <a:ln w="0">
            <a:noFill/>
          </a:ln>
        </p:spPr>
        <p:txBody>
          <a:bodyPr lIns="0" rIns="0" tIns="0" bIns="0" anchor="ctr">
            <a:noAutofit/>
          </a:bodyPr>
          <a:p>
            <a:pPr indent="0" algn="ctr">
              <a:lnSpc>
                <a:spcPct val="100000"/>
              </a:lnSpc>
              <a:buNone/>
            </a:pPr>
            <a:r>
              <a:rPr b="0" lang="en-US" sz="4400" spc="-1" strike="noStrike">
                <a:solidFill>
                  <a:srgbClr val="000000"/>
                </a:solidFill>
                <a:latin typeface="Arial"/>
              </a:rPr>
              <a:t>Click to edit Master title style</a:t>
            </a:r>
            <a:endParaRPr b="0" lang="en-US" sz="4400" spc="-1" strike="noStrike">
              <a:solidFill>
                <a:schemeClr val="dk1"/>
              </a:solidFill>
              <a:latin typeface="Aptos"/>
            </a:endParaRPr>
          </a:p>
        </p:txBody>
      </p:sp>
      <p:sp>
        <p:nvSpPr>
          <p:cNvPr id="7" name="PlaceHolder 2"/>
          <p:cNvSpPr>
            <a:spLocks noGrp="1"/>
          </p:cNvSpPr>
          <p:nvPr>
            <p:ph type="body"/>
          </p:nvPr>
        </p:nvSpPr>
        <p:spPr>
          <a:xfrm>
            <a:off x="504000" y="1326600"/>
            <a:ext cx="9071280" cy="3287880"/>
          </a:xfrm>
          <a:prstGeom prst="rect">
            <a:avLst/>
          </a:prstGeom>
          <a:noFill/>
          <a:ln w="0">
            <a:noFill/>
          </a:ln>
        </p:spPr>
        <p:txBody>
          <a:bodyPr lIns="0" rIns="0" tIns="0" bIns="0" anchor="t" vert="eaVert">
            <a:noAutofit/>
          </a:bodyPr>
          <a:p>
            <a:pPr indent="0">
              <a:lnSpc>
                <a:spcPct val="100000"/>
              </a:lnSpc>
              <a:spcBef>
                <a:spcPts val="1417"/>
              </a:spcBef>
              <a:buNone/>
            </a:pPr>
            <a:r>
              <a:rPr b="0" lang="en-US" sz="3200" spc="-1" strike="noStrike">
                <a:solidFill>
                  <a:srgbClr val="000000"/>
                </a:solidFill>
                <a:latin typeface="Arial"/>
              </a:rPr>
              <a:t>Click to edit Master text styles</a:t>
            </a:r>
            <a:endParaRPr b="0" lang="en-US" sz="3200" spc="-1" strike="noStrike">
              <a:solidFill>
                <a:schemeClr val="dk1"/>
              </a:solidFill>
              <a:latin typeface="Arial"/>
            </a:endParaRPr>
          </a:p>
          <a:p>
            <a:pPr lvl="1" marL="685800" indent="-228600" defTabSz="914400">
              <a:lnSpc>
                <a:spcPct val="90000"/>
              </a:lnSpc>
              <a:spcBef>
                <a:spcPts val="499"/>
              </a:spcBef>
              <a:buClr>
                <a:srgbClr val="000000"/>
              </a:buClr>
              <a:buFont typeface="Arial"/>
              <a:buChar char="•"/>
            </a:pPr>
            <a:r>
              <a:rPr b="0" lang="en-US" sz="2400" spc="-1" strike="noStrike">
                <a:solidFill>
                  <a:schemeClr val="dk1"/>
                </a:solidFill>
                <a:latin typeface="Aptos"/>
              </a:rPr>
              <a:t>Second level</a:t>
            </a:r>
            <a:endParaRPr b="0" lang="en-US" sz="2400" spc="-1" strike="noStrike">
              <a:solidFill>
                <a:schemeClr val="dk1"/>
              </a:solidFill>
              <a:latin typeface="Aptos"/>
            </a:endParaRPr>
          </a:p>
          <a:p>
            <a:pPr lvl="2" marL="1143000" indent="-228600" defTabSz="914400">
              <a:lnSpc>
                <a:spcPct val="90000"/>
              </a:lnSpc>
              <a:spcBef>
                <a:spcPts val="499"/>
              </a:spcBef>
              <a:buClr>
                <a:srgbClr val="000000"/>
              </a:buClr>
              <a:buFont typeface="Arial"/>
              <a:buChar char="•"/>
            </a:pPr>
            <a:r>
              <a:rPr b="0" lang="en-US" sz="2000" spc="-1" strike="noStrike">
                <a:solidFill>
                  <a:schemeClr val="dk1"/>
                </a:solidFill>
                <a:latin typeface="Aptos"/>
              </a:rPr>
              <a:t>Third level</a:t>
            </a:r>
            <a:endParaRPr b="0" lang="en-US" sz="2000" spc="-1" strike="noStrike">
              <a:solidFill>
                <a:schemeClr val="dk1"/>
              </a:solidFill>
              <a:latin typeface="Aptos"/>
            </a:endParaRPr>
          </a:p>
          <a:p>
            <a:pPr lvl="3" marL="1600200" indent="-228600" defTabSz="914400">
              <a:lnSpc>
                <a:spcPct val="90000"/>
              </a:lnSpc>
              <a:spcBef>
                <a:spcPts val="499"/>
              </a:spcBef>
              <a:buClr>
                <a:srgbClr val="000000"/>
              </a:buClr>
              <a:buFont typeface="Arial"/>
              <a:buChar char="•"/>
            </a:pPr>
            <a:r>
              <a:rPr b="0" lang="en-US" sz="1800" spc="-1" strike="noStrike">
                <a:solidFill>
                  <a:schemeClr val="dk1"/>
                </a:solidFill>
                <a:latin typeface="Aptos"/>
              </a:rPr>
              <a:t>Fourth level</a:t>
            </a:r>
            <a:endParaRPr b="0" lang="en-US" sz="1800" spc="-1" strike="noStrike">
              <a:solidFill>
                <a:schemeClr val="dk1"/>
              </a:solidFill>
              <a:latin typeface="Aptos"/>
            </a:endParaRPr>
          </a:p>
          <a:p>
            <a:pPr lvl="4" marL="2057400" indent="-228600" defTabSz="914400">
              <a:lnSpc>
                <a:spcPct val="90000"/>
              </a:lnSpc>
              <a:spcBef>
                <a:spcPts val="499"/>
              </a:spcBef>
              <a:buClr>
                <a:srgbClr val="000000"/>
              </a:buClr>
              <a:buFont typeface="Arial"/>
              <a:buChar char="•"/>
            </a:pPr>
            <a:r>
              <a:rPr b="0" lang="en-US" sz="1800" spc="-1" strike="noStrike">
                <a:solidFill>
                  <a:schemeClr val="dk1"/>
                </a:solidFill>
                <a:latin typeface="Aptos"/>
              </a:rPr>
              <a:t>Fifth level</a:t>
            </a:r>
            <a:endParaRPr b="0" lang="en-US" sz="1800" spc="-1" strike="noStrike">
              <a:solidFill>
                <a:schemeClr val="dk1"/>
              </a:solidFill>
              <a:latin typeface="Aptos"/>
            </a:endParaRPr>
          </a:p>
        </p:txBody>
      </p:sp>
      <p:sp>
        <p:nvSpPr>
          <p:cNvPr id="8" name="PlaceHolder 3"/>
          <p:cNvSpPr>
            <a:spLocks noGrp="1"/>
          </p:cNvSpPr>
          <p:nvPr>
            <p:ph type="dt" idx="4"/>
          </p:nvPr>
        </p:nvSpPr>
        <p:spPr>
          <a:xfrm>
            <a:off x="504000" y="5165280"/>
            <a:ext cx="2347920" cy="390240"/>
          </a:xfrm>
          <a:prstGeom prst="rect">
            <a:avLst/>
          </a:prstGeom>
          <a:noFill/>
          <a:ln w="0">
            <a:noFill/>
          </a:ln>
        </p:spPr>
        <p:txBody>
          <a:bodyPr lIns="0" rIns="0" tIns="0" bIns="0" anchor="t">
            <a:noAutofit/>
          </a:bodyPr>
          <a:lstStyle>
            <a:lvl1pPr indent="0">
              <a:buNone/>
              <a:defRPr b="0" lang="en-US" sz="1400" spc="-1" strike="noStrike">
                <a:solidFill>
                  <a:srgbClr val="000000"/>
                </a:solidFill>
                <a:latin typeface="Times New Roman"/>
              </a:defRPr>
            </a:lvl1pPr>
          </a:lstStyle>
          <a:p>
            <a:pPr indent="0">
              <a:buNone/>
            </a:pPr>
            <a:r>
              <a:rPr b="0" lang="en-US" sz="1400" spc="-1" strike="noStrike">
                <a:solidFill>
                  <a:srgbClr val="000000"/>
                </a:solidFill>
                <a:latin typeface="Times New Roman"/>
              </a:rPr>
              <a:t>&lt;date/time&gt;</a:t>
            </a:r>
            <a:endParaRPr b="0" lang="en-US" sz="1400" spc="-1" strike="noStrike">
              <a:solidFill>
                <a:srgbClr val="000000"/>
              </a:solidFill>
              <a:latin typeface="Times New Roman"/>
            </a:endParaRPr>
          </a:p>
        </p:txBody>
      </p:sp>
      <p:sp>
        <p:nvSpPr>
          <p:cNvPr id="9" name="PlaceHolder 4"/>
          <p:cNvSpPr>
            <a:spLocks noGrp="1"/>
          </p:cNvSpPr>
          <p:nvPr>
            <p:ph type="ftr" idx="5"/>
          </p:nvPr>
        </p:nvSpPr>
        <p:spPr>
          <a:xfrm>
            <a:off x="3447360" y="5165280"/>
            <a:ext cx="3194640" cy="390240"/>
          </a:xfrm>
          <a:prstGeom prst="rect">
            <a:avLst/>
          </a:prstGeom>
          <a:noFill/>
          <a:ln w="0">
            <a:noFill/>
          </a:ln>
        </p:spPr>
        <p:txBody>
          <a:bodyPr lIns="0" rIns="0" tIns="0" bIns="0" anchor="t">
            <a:noAutofit/>
          </a:bodyPr>
          <a:lstStyle>
            <a:lvl1pPr indent="0" algn="ctr">
              <a:buNone/>
              <a:defRPr b="0" lang="en-US" sz="1400" spc="-1" strike="noStrike">
                <a:solidFill>
                  <a:srgbClr val="000000"/>
                </a:solidFill>
                <a:latin typeface="Times New Roman"/>
              </a:defRPr>
            </a:lvl1pPr>
          </a:lstStyle>
          <a:p>
            <a:pPr indent="0" algn="ctr">
              <a:buNone/>
            </a:pPr>
            <a:r>
              <a:rPr b="0" lang="en-US" sz="1400" spc="-1" strike="noStrike">
                <a:solidFill>
                  <a:srgbClr val="000000"/>
                </a:solidFill>
                <a:latin typeface="Times New Roman"/>
              </a:rPr>
              <a:t>&lt;footer&gt;</a:t>
            </a:r>
            <a:endParaRPr b="0" lang="en-US" sz="1400" spc="-1" strike="noStrike">
              <a:solidFill>
                <a:srgbClr val="000000"/>
              </a:solidFill>
              <a:latin typeface="Times New Roman"/>
            </a:endParaRPr>
          </a:p>
        </p:txBody>
      </p:sp>
      <p:sp>
        <p:nvSpPr>
          <p:cNvPr id="10" name="PlaceHolder 5"/>
          <p:cNvSpPr>
            <a:spLocks noGrp="1"/>
          </p:cNvSpPr>
          <p:nvPr>
            <p:ph type="sldNum" idx="6"/>
          </p:nvPr>
        </p:nvSpPr>
        <p:spPr>
          <a:xfrm>
            <a:off x="7227360" y="5165280"/>
            <a:ext cx="2347920" cy="390240"/>
          </a:xfrm>
          <a:prstGeom prst="rect">
            <a:avLst/>
          </a:prstGeom>
          <a:noFill/>
          <a:ln w="0">
            <a:noFill/>
          </a:ln>
        </p:spPr>
        <p:txBody>
          <a:bodyPr lIns="0" rIns="0" tIns="0" bIns="0" anchor="t">
            <a:noAutofit/>
          </a:bodyPr>
          <a:lstStyle>
            <a:lvl1pPr indent="0" algn="r" defTabSz="914400">
              <a:lnSpc>
                <a:spcPct val="100000"/>
              </a:lnSpc>
              <a:buNone/>
              <a:defRPr b="0" lang="en-US" sz="1400" spc="-1" strike="noStrike">
                <a:solidFill>
                  <a:schemeClr val="dk1"/>
                </a:solidFill>
                <a:latin typeface="Times New Roman"/>
                <a:ea typeface="DejaVu Sans"/>
              </a:defRPr>
            </a:lvl1pPr>
          </a:lstStyle>
          <a:p>
            <a:pPr indent="0" algn="r" defTabSz="914400">
              <a:lnSpc>
                <a:spcPct val="100000"/>
              </a:lnSpc>
              <a:buNone/>
            </a:pPr>
            <a:fld id="{824FFDDB-B8DE-429F-8D4E-150C75AA4547}" type="slidenum">
              <a:rPr b="0" lang="en-US" sz="1400" spc="-1" strike="noStrike">
                <a:solidFill>
                  <a:schemeClr val="dk1"/>
                </a:solidFill>
                <a:latin typeface="Times New Roman"/>
                <a:ea typeface="DejaVu Sans"/>
              </a:rPr>
              <a:t>&lt;number&gt;</a:t>
            </a:fld>
            <a:endParaRPr b="0" lang="en-US"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1" r:id="rId2"/>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 name="PlaceHolder 1"/>
          <p:cNvSpPr>
            <a:spLocks noGrp="1"/>
          </p:cNvSpPr>
          <p:nvPr>
            <p:ph type="title"/>
          </p:nvPr>
        </p:nvSpPr>
        <p:spPr>
          <a:xfrm>
            <a:off x="7308720" y="225360"/>
            <a:ext cx="2266560" cy="4389120"/>
          </a:xfrm>
          <a:prstGeom prst="rect">
            <a:avLst/>
          </a:prstGeom>
          <a:noFill/>
          <a:ln w="0">
            <a:noFill/>
          </a:ln>
        </p:spPr>
        <p:txBody>
          <a:bodyPr lIns="0" rIns="0" tIns="0" bIns="0" anchor="ctr" vert="eaVert">
            <a:noAutofit/>
          </a:bodyPr>
          <a:p>
            <a:pPr indent="0" algn="ctr">
              <a:lnSpc>
                <a:spcPct val="100000"/>
              </a:lnSpc>
              <a:buNone/>
            </a:pPr>
            <a:r>
              <a:rPr b="0" lang="en-US" sz="4400" spc="-1" strike="noStrike">
                <a:solidFill>
                  <a:srgbClr val="000000"/>
                </a:solidFill>
                <a:latin typeface="Arial"/>
              </a:rPr>
              <a:t>Click to edit Master title style</a:t>
            </a:r>
            <a:endParaRPr b="0" lang="en-US" sz="4400" spc="-1" strike="noStrike">
              <a:solidFill>
                <a:schemeClr val="dk1"/>
              </a:solidFill>
              <a:latin typeface="Aptos"/>
            </a:endParaRPr>
          </a:p>
        </p:txBody>
      </p:sp>
      <p:sp>
        <p:nvSpPr>
          <p:cNvPr id="12" name="PlaceHolder 2"/>
          <p:cNvSpPr>
            <a:spLocks noGrp="1"/>
          </p:cNvSpPr>
          <p:nvPr>
            <p:ph type="body"/>
          </p:nvPr>
        </p:nvSpPr>
        <p:spPr>
          <a:xfrm>
            <a:off x="503280" y="225360"/>
            <a:ext cx="6652800" cy="4389120"/>
          </a:xfrm>
          <a:prstGeom prst="rect">
            <a:avLst/>
          </a:prstGeom>
          <a:noFill/>
          <a:ln w="0">
            <a:noFill/>
          </a:ln>
        </p:spPr>
        <p:txBody>
          <a:bodyPr lIns="0" rIns="0" tIns="0" bIns="0" anchor="t" vert="eaVert">
            <a:noAutofit/>
          </a:bodyPr>
          <a:p>
            <a:pPr indent="0">
              <a:lnSpc>
                <a:spcPct val="100000"/>
              </a:lnSpc>
              <a:spcBef>
                <a:spcPts val="1417"/>
              </a:spcBef>
              <a:buNone/>
            </a:pPr>
            <a:r>
              <a:rPr b="0" lang="en-US" sz="3200" spc="-1" strike="noStrike">
                <a:solidFill>
                  <a:srgbClr val="000000"/>
                </a:solidFill>
                <a:latin typeface="Arial"/>
              </a:rPr>
              <a:t>Click to edit Master text styles</a:t>
            </a:r>
            <a:endParaRPr b="0" lang="en-US" sz="3200" spc="-1" strike="noStrike">
              <a:solidFill>
                <a:schemeClr val="dk1"/>
              </a:solidFill>
              <a:latin typeface="Arial"/>
            </a:endParaRPr>
          </a:p>
          <a:p>
            <a:pPr lvl="1" marL="685800" indent="-228600" defTabSz="914400">
              <a:lnSpc>
                <a:spcPct val="90000"/>
              </a:lnSpc>
              <a:spcBef>
                <a:spcPts val="499"/>
              </a:spcBef>
              <a:buClr>
                <a:srgbClr val="000000"/>
              </a:buClr>
              <a:buFont typeface="Arial"/>
              <a:buChar char="•"/>
            </a:pPr>
            <a:r>
              <a:rPr b="0" lang="en-US" sz="2400" spc="-1" strike="noStrike">
                <a:solidFill>
                  <a:schemeClr val="dk1"/>
                </a:solidFill>
                <a:latin typeface="Aptos"/>
              </a:rPr>
              <a:t>Second level</a:t>
            </a:r>
            <a:endParaRPr b="0" lang="en-US" sz="2400" spc="-1" strike="noStrike">
              <a:solidFill>
                <a:schemeClr val="dk1"/>
              </a:solidFill>
              <a:latin typeface="Aptos"/>
            </a:endParaRPr>
          </a:p>
          <a:p>
            <a:pPr lvl="2" marL="1143000" indent="-228600" defTabSz="914400">
              <a:lnSpc>
                <a:spcPct val="90000"/>
              </a:lnSpc>
              <a:spcBef>
                <a:spcPts val="499"/>
              </a:spcBef>
              <a:buClr>
                <a:srgbClr val="000000"/>
              </a:buClr>
              <a:buFont typeface="Arial"/>
              <a:buChar char="•"/>
            </a:pPr>
            <a:r>
              <a:rPr b="0" lang="en-US" sz="2000" spc="-1" strike="noStrike">
                <a:solidFill>
                  <a:schemeClr val="dk1"/>
                </a:solidFill>
                <a:latin typeface="Aptos"/>
              </a:rPr>
              <a:t>Third level</a:t>
            </a:r>
            <a:endParaRPr b="0" lang="en-US" sz="2000" spc="-1" strike="noStrike">
              <a:solidFill>
                <a:schemeClr val="dk1"/>
              </a:solidFill>
              <a:latin typeface="Aptos"/>
            </a:endParaRPr>
          </a:p>
          <a:p>
            <a:pPr lvl="3" marL="1600200" indent="-228600" defTabSz="914400">
              <a:lnSpc>
                <a:spcPct val="90000"/>
              </a:lnSpc>
              <a:spcBef>
                <a:spcPts val="499"/>
              </a:spcBef>
              <a:buClr>
                <a:srgbClr val="000000"/>
              </a:buClr>
              <a:buFont typeface="Arial"/>
              <a:buChar char="•"/>
            </a:pPr>
            <a:r>
              <a:rPr b="0" lang="en-US" sz="1800" spc="-1" strike="noStrike">
                <a:solidFill>
                  <a:schemeClr val="dk1"/>
                </a:solidFill>
                <a:latin typeface="Aptos"/>
              </a:rPr>
              <a:t>Fourth level</a:t>
            </a:r>
            <a:endParaRPr b="0" lang="en-US" sz="1800" spc="-1" strike="noStrike">
              <a:solidFill>
                <a:schemeClr val="dk1"/>
              </a:solidFill>
              <a:latin typeface="Aptos"/>
            </a:endParaRPr>
          </a:p>
          <a:p>
            <a:pPr lvl="4" marL="2057400" indent="-228600" defTabSz="914400">
              <a:lnSpc>
                <a:spcPct val="90000"/>
              </a:lnSpc>
              <a:spcBef>
                <a:spcPts val="499"/>
              </a:spcBef>
              <a:buClr>
                <a:srgbClr val="000000"/>
              </a:buClr>
              <a:buFont typeface="Arial"/>
              <a:buChar char="•"/>
            </a:pPr>
            <a:r>
              <a:rPr b="0" lang="en-US" sz="1800" spc="-1" strike="noStrike">
                <a:solidFill>
                  <a:schemeClr val="dk1"/>
                </a:solidFill>
                <a:latin typeface="Aptos"/>
              </a:rPr>
              <a:t>Fifth level</a:t>
            </a:r>
            <a:endParaRPr b="0" lang="en-US" sz="1800" spc="-1" strike="noStrike">
              <a:solidFill>
                <a:schemeClr val="dk1"/>
              </a:solidFill>
              <a:latin typeface="Aptos"/>
            </a:endParaRPr>
          </a:p>
        </p:txBody>
      </p:sp>
      <p:sp>
        <p:nvSpPr>
          <p:cNvPr id="13" name="PlaceHolder 3"/>
          <p:cNvSpPr>
            <a:spLocks noGrp="1"/>
          </p:cNvSpPr>
          <p:nvPr>
            <p:ph type="dt" idx="7"/>
          </p:nvPr>
        </p:nvSpPr>
        <p:spPr>
          <a:xfrm>
            <a:off x="504000" y="5165280"/>
            <a:ext cx="2347920" cy="390240"/>
          </a:xfrm>
          <a:prstGeom prst="rect">
            <a:avLst/>
          </a:prstGeom>
          <a:noFill/>
          <a:ln w="0">
            <a:noFill/>
          </a:ln>
        </p:spPr>
        <p:txBody>
          <a:bodyPr lIns="0" rIns="0" tIns="0" bIns="0" anchor="t">
            <a:noAutofit/>
          </a:bodyPr>
          <a:lstStyle>
            <a:lvl1pPr indent="0">
              <a:buNone/>
              <a:defRPr b="0" lang="en-US" sz="1400" spc="-1" strike="noStrike">
                <a:solidFill>
                  <a:srgbClr val="000000"/>
                </a:solidFill>
                <a:latin typeface="Times New Roman"/>
              </a:defRPr>
            </a:lvl1pPr>
          </a:lstStyle>
          <a:p>
            <a:pPr indent="0">
              <a:buNone/>
            </a:pPr>
            <a:r>
              <a:rPr b="0" lang="en-US" sz="1400" spc="-1" strike="noStrike">
                <a:solidFill>
                  <a:srgbClr val="000000"/>
                </a:solidFill>
                <a:latin typeface="Times New Roman"/>
              </a:rPr>
              <a:t>&lt;date/time&gt;</a:t>
            </a:r>
            <a:endParaRPr b="0" lang="en-US" sz="1400" spc="-1" strike="noStrike">
              <a:solidFill>
                <a:srgbClr val="000000"/>
              </a:solidFill>
              <a:latin typeface="Times New Roman"/>
            </a:endParaRPr>
          </a:p>
        </p:txBody>
      </p:sp>
      <p:sp>
        <p:nvSpPr>
          <p:cNvPr id="14" name="PlaceHolder 4"/>
          <p:cNvSpPr>
            <a:spLocks noGrp="1"/>
          </p:cNvSpPr>
          <p:nvPr>
            <p:ph type="ftr" idx="8"/>
          </p:nvPr>
        </p:nvSpPr>
        <p:spPr>
          <a:xfrm>
            <a:off x="3447360" y="5165280"/>
            <a:ext cx="3194640" cy="390240"/>
          </a:xfrm>
          <a:prstGeom prst="rect">
            <a:avLst/>
          </a:prstGeom>
          <a:noFill/>
          <a:ln w="0">
            <a:noFill/>
          </a:ln>
        </p:spPr>
        <p:txBody>
          <a:bodyPr lIns="0" rIns="0" tIns="0" bIns="0" anchor="t">
            <a:noAutofit/>
          </a:bodyPr>
          <a:lstStyle>
            <a:lvl1pPr indent="0" algn="ctr">
              <a:buNone/>
              <a:defRPr b="0" lang="en-US" sz="1400" spc="-1" strike="noStrike">
                <a:solidFill>
                  <a:srgbClr val="000000"/>
                </a:solidFill>
                <a:latin typeface="Times New Roman"/>
              </a:defRPr>
            </a:lvl1pPr>
          </a:lstStyle>
          <a:p>
            <a:pPr indent="0" algn="ctr">
              <a:buNone/>
            </a:pPr>
            <a:r>
              <a:rPr b="0" lang="en-US" sz="1400" spc="-1" strike="noStrike">
                <a:solidFill>
                  <a:srgbClr val="000000"/>
                </a:solidFill>
                <a:latin typeface="Times New Roman"/>
              </a:rPr>
              <a:t>&lt;footer&gt;</a:t>
            </a:r>
            <a:endParaRPr b="0" lang="en-US" sz="1400" spc="-1" strike="noStrike">
              <a:solidFill>
                <a:srgbClr val="000000"/>
              </a:solidFill>
              <a:latin typeface="Times New Roman"/>
            </a:endParaRPr>
          </a:p>
        </p:txBody>
      </p:sp>
      <p:sp>
        <p:nvSpPr>
          <p:cNvPr id="15" name="PlaceHolder 5"/>
          <p:cNvSpPr>
            <a:spLocks noGrp="1"/>
          </p:cNvSpPr>
          <p:nvPr>
            <p:ph type="sldNum" idx="9"/>
          </p:nvPr>
        </p:nvSpPr>
        <p:spPr>
          <a:xfrm>
            <a:off x="7227360" y="5165280"/>
            <a:ext cx="2347920" cy="390240"/>
          </a:xfrm>
          <a:prstGeom prst="rect">
            <a:avLst/>
          </a:prstGeom>
          <a:noFill/>
          <a:ln w="0">
            <a:noFill/>
          </a:ln>
        </p:spPr>
        <p:txBody>
          <a:bodyPr lIns="0" rIns="0" tIns="0" bIns="0" anchor="t">
            <a:noAutofit/>
          </a:bodyPr>
          <a:lstStyle>
            <a:lvl1pPr indent="0" algn="r" defTabSz="914400">
              <a:lnSpc>
                <a:spcPct val="100000"/>
              </a:lnSpc>
              <a:buNone/>
              <a:defRPr b="0" lang="en-US" sz="1400" spc="-1" strike="noStrike">
                <a:solidFill>
                  <a:schemeClr val="dk1"/>
                </a:solidFill>
                <a:latin typeface="Times New Roman"/>
                <a:ea typeface="DejaVu Sans"/>
              </a:defRPr>
            </a:lvl1pPr>
          </a:lstStyle>
          <a:p>
            <a:pPr indent="0" algn="r" defTabSz="914400">
              <a:lnSpc>
                <a:spcPct val="100000"/>
              </a:lnSpc>
              <a:buNone/>
            </a:pPr>
            <a:fld id="{5274F2C5-BC03-474F-8567-1347D557F7DD}" type="slidenum">
              <a:rPr b="0" lang="en-US" sz="1400" spc="-1" strike="noStrike">
                <a:solidFill>
                  <a:schemeClr val="dk1"/>
                </a:solidFill>
                <a:latin typeface="Times New Roman"/>
                <a:ea typeface="DejaVu Sans"/>
              </a:rPr>
              <a:t>&lt;number&gt;</a:t>
            </a:fld>
            <a:endParaRPr b="0" lang="en-US"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3" r:id="rId2"/>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 name="PlaceHolder 1"/>
          <p:cNvSpPr>
            <a:spLocks noGrp="1"/>
          </p:cNvSpPr>
          <p:nvPr>
            <p:ph type="title"/>
          </p:nvPr>
        </p:nvSpPr>
        <p:spPr>
          <a:xfrm>
            <a:off x="504000" y="226080"/>
            <a:ext cx="9071280" cy="946080"/>
          </a:xfrm>
          <a:prstGeom prst="rect">
            <a:avLst/>
          </a:prstGeom>
          <a:noFill/>
          <a:ln w="0">
            <a:noFill/>
          </a:ln>
        </p:spPr>
        <p:txBody>
          <a:bodyPr lIns="0" rIns="0" tIns="0" bIns="0" anchor="ctr">
            <a:noAutofit/>
          </a:bodyPr>
          <a:p>
            <a:pPr indent="0" algn="ctr">
              <a:lnSpc>
                <a:spcPct val="100000"/>
              </a:lnSpc>
              <a:buNone/>
            </a:pPr>
            <a:r>
              <a:rPr b="0" lang="en-US" sz="4400" spc="-1" strike="noStrike">
                <a:solidFill>
                  <a:srgbClr val="000000"/>
                </a:solidFill>
                <a:latin typeface="Arial"/>
              </a:rPr>
              <a:t>Click to edit Master title style</a:t>
            </a:r>
            <a:endParaRPr b="0" lang="en-US" sz="4400" spc="-1" strike="noStrike">
              <a:solidFill>
                <a:schemeClr val="dk1"/>
              </a:solidFill>
              <a:latin typeface="Aptos"/>
            </a:endParaRPr>
          </a:p>
        </p:txBody>
      </p:sp>
      <p:sp>
        <p:nvSpPr>
          <p:cNvPr id="17" name="PlaceHolder 2"/>
          <p:cNvSpPr>
            <a:spLocks noGrp="1"/>
          </p:cNvSpPr>
          <p:nvPr>
            <p:ph type="body"/>
          </p:nvPr>
        </p:nvSpPr>
        <p:spPr>
          <a:xfrm>
            <a:off x="504000" y="1326600"/>
            <a:ext cx="9071280" cy="3287880"/>
          </a:xfrm>
          <a:prstGeom prst="rect">
            <a:avLst/>
          </a:prstGeom>
          <a:noFill/>
          <a:ln w="0">
            <a:noFill/>
          </a:ln>
        </p:spPr>
        <p:txBody>
          <a:bodyPr lIns="0" rIns="0" tIns="0" bIns="0" anchor="t">
            <a:noAutofit/>
          </a:bodyPr>
          <a:p>
            <a:pPr indent="0">
              <a:lnSpc>
                <a:spcPct val="100000"/>
              </a:lnSpc>
              <a:spcBef>
                <a:spcPts val="1417"/>
              </a:spcBef>
              <a:buNone/>
            </a:pPr>
            <a:r>
              <a:rPr b="0" lang="en-US" sz="3200" spc="-1" strike="noStrike">
                <a:solidFill>
                  <a:srgbClr val="000000"/>
                </a:solidFill>
                <a:latin typeface="Arial"/>
              </a:rPr>
              <a:t>Click to edit Master text styles</a:t>
            </a:r>
            <a:endParaRPr b="0" lang="en-US" sz="3200" spc="-1" strike="noStrike">
              <a:solidFill>
                <a:schemeClr val="dk1"/>
              </a:solidFill>
              <a:latin typeface="Arial"/>
            </a:endParaRPr>
          </a:p>
          <a:p>
            <a:pPr lvl="1" marL="685800" indent="-228600" defTabSz="914400">
              <a:lnSpc>
                <a:spcPct val="90000"/>
              </a:lnSpc>
              <a:spcBef>
                <a:spcPts val="499"/>
              </a:spcBef>
              <a:buClr>
                <a:srgbClr val="000000"/>
              </a:buClr>
              <a:buFont typeface="Arial"/>
              <a:buChar char="•"/>
            </a:pPr>
            <a:r>
              <a:rPr b="0" lang="en-US" sz="2400" spc="-1" strike="noStrike">
                <a:solidFill>
                  <a:schemeClr val="dk1"/>
                </a:solidFill>
                <a:latin typeface="Aptos"/>
              </a:rPr>
              <a:t>Second level</a:t>
            </a:r>
            <a:endParaRPr b="0" lang="en-US" sz="2400" spc="-1" strike="noStrike">
              <a:solidFill>
                <a:schemeClr val="dk1"/>
              </a:solidFill>
              <a:latin typeface="Aptos"/>
            </a:endParaRPr>
          </a:p>
          <a:p>
            <a:pPr lvl="2" marL="1143000" indent="-228600" defTabSz="914400">
              <a:lnSpc>
                <a:spcPct val="90000"/>
              </a:lnSpc>
              <a:spcBef>
                <a:spcPts val="499"/>
              </a:spcBef>
              <a:buClr>
                <a:srgbClr val="000000"/>
              </a:buClr>
              <a:buFont typeface="Arial"/>
              <a:buChar char="•"/>
            </a:pPr>
            <a:r>
              <a:rPr b="0" lang="en-US" sz="2000" spc="-1" strike="noStrike">
                <a:solidFill>
                  <a:schemeClr val="dk1"/>
                </a:solidFill>
                <a:latin typeface="Aptos"/>
              </a:rPr>
              <a:t>Third level</a:t>
            </a:r>
            <a:endParaRPr b="0" lang="en-US" sz="2000" spc="-1" strike="noStrike">
              <a:solidFill>
                <a:schemeClr val="dk1"/>
              </a:solidFill>
              <a:latin typeface="Aptos"/>
            </a:endParaRPr>
          </a:p>
          <a:p>
            <a:pPr lvl="3" marL="1600200" indent="-228600" defTabSz="914400">
              <a:lnSpc>
                <a:spcPct val="90000"/>
              </a:lnSpc>
              <a:spcBef>
                <a:spcPts val="499"/>
              </a:spcBef>
              <a:buClr>
                <a:srgbClr val="000000"/>
              </a:buClr>
              <a:buFont typeface="Arial"/>
              <a:buChar char="•"/>
            </a:pPr>
            <a:r>
              <a:rPr b="0" lang="en-US" sz="1800" spc="-1" strike="noStrike">
                <a:solidFill>
                  <a:schemeClr val="dk1"/>
                </a:solidFill>
                <a:latin typeface="Aptos"/>
              </a:rPr>
              <a:t>Fourth level</a:t>
            </a:r>
            <a:endParaRPr b="0" lang="en-US" sz="1800" spc="-1" strike="noStrike">
              <a:solidFill>
                <a:schemeClr val="dk1"/>
              </a:solidFill>
              <a:latin typeface="Aptos"/>
            </a:endParaRPr>
          </a:p>
          <a:p>
            <a:pPr lvl="4" marL="2057400" indent="-228600" defTabSz="914400">
              <a:lnSpc>
                <a:spcPct val="90000"/>
              </a:lnSpc>
              <a:spcBef>
                <a:spcPts val="499"/>
              </a:spcBef>
              <a:buClr>
                <a:srgbClr val="000000"/>
              </a:buClr>
              <a:buFont typeface="Arial"/>
              <a:buChar char="•"/>
            </a:pPr>
            <a:r>
              <a:rPr b="0" lang="en-US" sz="1800" spc="-1" strike="noStrike">
                <a:solidFill>
                  <a:schemeClr val="dk1"/>
                </a:solidFill>
                <a:latin typeface="Aptos"/>
              </a:rPr>
              <a:t>Fifth level</a:t>
            </a:r>
            <a:endParaRPr b="0" lang="en-US" sz="1800" spc="-1" strike="noStrike">
              <a:solidFill>
                <a:schemeClr val="dk1"/>
              </a:solidFill>
              <a:latin typeface="Aptos"/>
            </a:endParaRPr>
          </a:p>
        </p:txBody>
      </p:sp>
      <p:sp>
        <p:nvSpPr>
          <p:cNvPr id="18" name="PlaceHolder 3"/>
          <p:cNvSpPr>
            <a:spLocks noGrp="1"/>
          </p:cNvSpPr>
          <p:nvPr>
            <p:ph type="dt" idx="10"/>
          </p:nvPr>
        </p:nvSpPr>
        <p:spPr>
          <a:xfrm>
            <a:off x="504000" y="5165280"/>
            <a:ext cx="2347920" cy="390240"/>
          </a:xfrm>
          <a:prstGeom prst="rect">
            <a:avLst/>
          </a:prstGeom>
          <a:noFill/>
          <a:ln w="0">
            <a:noFill/>
          </a:ln>
        </p:spPr>
        <p:txBody>
          <a:bodyPr lIns="0" rIns="0" tIns="0" bIns="0" anchor="t">
            <a:noAutofit/>
          </a:bodyPr>
          <a:lstStyle>
            <a:lvl1pPr indent="0">
              <a:buNone/>
              <a:defRPr b="0" lang="en-US" sz="1400" spc="-1" strike="noStrike">
                <a:solidFill>
                  <a:srgbClr val="000000"/>
                </a:solidFill>
                <a:latin typeface="Times New Roman"/>
              </a:defRPr>
            </a:lvl1pPr>
          </a:lstStyle>
          <a:p>
            <a:pPr indent="0">
              <a:buNone/>
            </a:pPr>
            <a:r>
              <a:rPr b="0" lang="en-US" sz="1400" spc="-1" strike="noStrike">
                <a:solidFill>
                  <a:srgbClr val="000000"/>
                </a:solidFill>
                <a:latin typeface="Times New Roman"/>
              </a:rPr>
              <a:t>&lt;date/time&gt;</a:t>
            </a:r>
            <a:endParaRPr b="0" lang="en-US" sz="1400" spc="-1" strike="noStrike">
              <a:solidFill>
                <a:srgbClr val="000000"/>
              </a:solidFill>
              <a:latin typeface="Times New Roman"/>
            </a:endParaRPr>
          </a:p>
        </p:txBody>
      </p:sp>
      <p:sp>
        <p:nvSpPr>
          <p:cNvPr id="19" name="PlaceHolder 4"/>
          <p:cNvSpPr>
            <a:spLocks noGrp="1"/>
          </p:cNvSpPr>
          <p:nvPr>
            <p:ph type="ftr" idx="11"/>
          </p:nvPr>
        </p:nvSpPr>
        <p:spPr>
          <a:xfrm>
            <a:off x="3447360" y="5165280"/>
            <a:ext cx="3194640" cy="390240"/>
          </a:xfrm>
          <a:prstGeom prst="rect">
            <a:avLst/>
          </a:prstGeom>
          <a:noFill/>
          <a:ln w="0">
            <a:noFill/>
          </a:ln>
        </p:spPr>
        <p:txBody>
          <a:bodyPr lIns="0" rIns="0" tIns="0" bIns="0" anchor="t">
            <a:noAutofit/>
          </a:bodyPr>
          <a:lstStyle>
            <a:lvl1pPr indent="0" algn="ctr">
              <a:buNone/>
              <a:defRPr b="0" lang="en-US" sz="1400" spc="-1" strike="noStrike">
                <a:solidFill>
                  <a:srgbClr val="000000"/>
                </a:solidFill>
                <a:latin typeface="Times New Roman"/>
              </a:defRPr>
            </a:lvl1pPr>
          </a:lstStyle>
          <a:p>
            <a:pPr indent="0" algn="ctr">
              <a:buNone/>
            </a:pPr>
            <a:r>
              <a:rPr b="0" lang="en-US" sz="1400" spc="-1" strike="noStrike">
                <a:solidFill>
                  <a:srgbClr val="000000"/>
                </a:solidFill>
                <a:latin typeface="Times New Roman"/>
              </a:rPr>
              <a:t>&lt;footer&gt;</a:t>
            </a:r>
            <a:endParaRPr b="0" lang="en-US" sz="1400" spc="-1" strike="noStrike">
              <a:solidFill>
                <a:srgbClr val="000000"/>
              </a:solidFill>
              <a:latin typeface="Times New Roman"/>
            </a:endParaRPr>
          </a:p>
        </p:txBody>
      </p:sp>
      <p:sp>
        <p:nvSpPr>
          <p:cNvPr id="20" name="PlaceHolder 5"/>
          <p:cNvSpPr>
            <a:spLocks noGrp="1"/>
          </p:cNvSpPr>
          <p:nvPr>
            <p:ph type="sldNum" idx="12"/>
          </p:nvPr>
        </p:nvSpPr>
        <p:spPr>
          <a:xfrm>
            <a:off x="7227360" y="5165280"/>
            <a:ext cx="2347920" cy="390240"/>
          </a:xfrm>
          <a:prstGeom prst="rect">
            <a:avLst/>
          </a:prstGeom>
          <a:noFill/>
          <a:ln w="0">
            <a:noFill/>
          </a:ln>
        </p:spPr>
        <p:txBody>
          <a:bodyPr lIns="0" rIns="0" tIns="0" bIns="0" anchor="t">
            <a:noAutofit/>
          </a:bodyPr>
          <a:lstStyle>
            <a:lvl1pPr indent="0" algn="r" defTabSz="914400">
              <a:lnSpc>
                <a:spcPct val="100000"/>
              </a:lnSpc>
              <a:buNone/>
              <a:defRPr b="0" lang="en-US" sz="1400" spc="-1" strike="noStrike">
                <a:solidFill>
                  <a:schemeClr val="dk1"/>
                </a:solidFill>
                <a:latin typeface="Times New Roman"/>
                <a:ea typeface="DejaVu Sans"/>
              </a:defRPr>
            </a:lvl1pPr>
          </a:lstStyle>
          <a:p>
            <a:pPr indent="0" algn="r" defTabSz="914400">
              <a:lnSpc>
                <a:spcPct val="100000"/>
              </a:lnSpc>
              <a:buNone/>
            </a:pPr>
            <a:fld id="{F4B9FAB9-3F27-42F7-8E8B-5352333EE487}" type="slidenum">
              <a:rPr b="0" lang="en-US" sz="1400" spc="-1" strike="noStrike">
                <a:solidFill>
                  <a:schemeClr val="dk1"/>
                </a:solidFill>
                <a:latin typeface="Times New Roman"/>
                <a:ea typeface="DejaVu Sans"/>
              </a:rPr>
              <a:t>&lt;number&gt;</a:t>
            </a:fld>
            <a:endParaRPr b="0" lang="en-US"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5" r:id="rId2"/>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 name="PlaceHolder 1"/>
          <p:cNvSpPr>
            <a:spLocks noGrp="1"/>
          </p:cNvSpPr>
          <p:nvPr>
            <p:ph type="title"/>
          </p:nvPr>
        </p:nvSpPr>
        <p:spPr>
          <a:xfrm>
            <a:off x="687240" y="1414440"/>
            <a:ext cx="8694360" cy="2356920"/>
          </a:xfrm>
          <a:prstGeom prst="rect">
            <a:avLst/>
          </a:prstGeom>
          <a:noFill/>
          <a:ln w="0">
            <a:noFill/>
          </a:ln>
        </p:spPr>
        <p:txBody>
          <a:bodyPr lIns="0" rIns="0" tIns="0" bIns="0" anchor="b">
            <a:noAutofit/>
          </a:bodyPr>
          <a:p>
            <a:pPr indent="0" algn="ctr">
              <a:lnSpc>
                <a:spcPct val="100000"/>
              </a:lnSpc>
              <a:buNone/>
            </a:pPr>
            <a:r>
              <a:rPr b="0" lang="en-US" sz="6000" spc="-1" strike="noStrike">
                <a:solidFill>
                  <a:srgbClr val="000000"/>
                </a:solidFill>
                <a:latin typeface="Arial"/>
              </a:rPr>
              <a:t>Click to edit Master title style</a:t>
            </a:r>
            <a:endParaRPr b="0" lang="en-US" sz="6000" spc="-1" strike="noStrike">
              <a:solidFill>
                <a:schemeClr val="dk1"/>
              </a:solidFill>
              <a:latin typeface="Aptos"/>
            </a:endParaRPr>
          </a:p>
        </p:txBody>
      </p:sp>
      <p:sp>
        <p:nvSpPr>
          <p:cNvPr id="24" name="PlaceHolder 2"/>
          <p:cNvSpPr>
            <a:spLocks noGrp="1"/>
          </p:cNvSpPr>
          <p:nvPr>
            <p:ph type="body"/>
          </p:nvPr>
        </p:nvSpPr>
        <p:spPr>
          <a:xfrm>
            <a:off x="687240" y="3794040"/>
            <a:ext cx="8694360" cy="1240920"/>
          </a:xfrm>
          <a:prstGeom prst="rect">
            <a:avLst/>
          </a:prstGeom>
          <a:noFill/>
          <a:ln w="0">
            <a:noFill/>
          </a:ln>
        </p:spPr>
        <p:txBody>
          <a:bodyPr lIns="0" rIns="0" tIns="0" bIns="0" anchor="t">
            <a:noAutofit/>
          </a:bodyPr>
          <a:p>
            <a:pPr indent="0">
              <a:lnSpc>
                <a:spcPct val="100000"/>
              </a:lnSpc>
              <a:spcBef>
                <a:spcPts val="1417"/>
              </a:spcBef>
              <a:buNone/>
              <a:tabLst>
                <a:tab algn="l" pos="0"/>
              </a:tabLst>
            </a:pPr>
            <a:r>
              <a:rPr b="0" lang="en-US" sz="2400" spc="-1" strike="noStrike">
                <a:solidFill>
                  <a:schemeClr val="dk1">
                    <a:tint val="82000"/>
                  </a:schemeClr>
                </a:solidFill>
                <a:latin typeface="Arial"/>
              </a:rPr>
              <a:t>Click to edit Master text styles</a:t>
            </a:r>
            <a:endParaRPr b="0" lang="en-US" sz="2400" spc="-1" strike="noStrike">
              <a:solidFill>
                <a:schemeClr val="dk1"/>
              </a:solidFill>
              <a:latin typeface="Arial"/>
            </a:endParaRPr>
          </a:p>
        </p:txBody>
      </p:sp>
      <p:sp>
        <p:nvSpPr>
          <p:cNvPr id="25" name="PlaceHolder 3"/>
          <p:cNvSpPr>
            <a:spLocks noGrp="1"/>
          </p:cNvSpPr>
          <p:nvPr>
            <p:ph type="dt" idx="13"/>
          </p:nvPr>
        </p:nvSpPr>
        <p:spPr>
          <a:xfrm>
            <a:off x="504000" y="5165280"/>
            <a:ext cx="2347920" cy="390240"/>
          </a:xfrm>
          <a:prstGeom prst="rect">
            <a:avLst/>
          </a:prstGeom>
          <a:noFill/>
          <a:ln w="0">
            <a:noFill/>
          </a:ln>
        </p:spPr>
        <p:txBody>
          <a:bodyPr lIns="0" rIns="0" tIns="0" bIns="0" anchor="t">
            <a:noAutofit/>
          </a:bodyPr>
          <a:lstStyle>
            <a:lvl1pPr indent="0">
              <a:buNone/>
              <a:defRPr b="0" lang="en-US" sz="1400" spc="-1" strike="noStrike">
                <a:solidFill>
                  <a:srgbClr val="000000"/>
                </a:solidFill>
                <a:latin typeface="Times New Roman"/>
              </a:defRPr>
            </a:lvl1pPr>
          </a:lstStyle>
          <a:p>
            <a:pPr indent="0">
              <a:buNone/>
            </a:pPr>
            <a:r>
              <a:rPr b="0" lang="en-US" sz="1400" spc="-1" strike="noStrike">
                <a:solidFill>
                  <a:srgbClr val="000000"/>
                </a:solidFill>
                <a:latin typeface="Times New Roman"/>
              </a:rPr>
              <a:t>&lt;date/time&gt;</a:t>
            </a:r>
            <a:endParaRPr b="0" lang="en-US" sz="1400" spc="-1" strike="noStrike">
              <a:solidFill>
                <a:srgbClr val="000000"/>
              </a:solidFill>
              <a:latin typeface="Times New Roman"/>
            </a:endParaRPr>
          </a:p>
        </p:txBody>
      </p:sp>
      <p:sp>
        <p:nvSpPr>
          <p:cNvPr id="26" name="PlaceHolder 4"/>
          <p:cNvSpPr>
            <a:spLocks noGrp="1"/>
          </p:cNvSpPr>
          <p:nvPr>
            <p:ph type="ftr" idx="14"/>
          </p:nvPr>
        </p:nvSpPr>
        <p:spPr>
          <a:xfrm>
            <a:off x="3447360" y="5165280"/>
            <a:ext cx="3194640" cy="390240"/>
          </a:xfrm>
          <a:prstGeom prst="rect">
            <a:avLst/>
          </a:prstGeom>
          <a:noFill/>
          <a:ln w="0">
            <a:noFill/>
          </a:ln>
        </p:spPr>
        <p:txBody>
          <a:bodyPr lIns="0" rIns="0" tIns="0" bIns="0" anchor="t">
            <a:noAutofit/>
          </a:bodyPr>
          <a:lstStyle>
            <a:lvl1pPr indent="0" algn="ctr">
              <a:buNone/>
              <a:defRPr b="0" lang="en-US" sz="1400" spc="-1" strike="noStrike">
                <a:solidFill>
                  <a:srgbClr val="000000"/>
                </a:solidFill>
                <a:latin typeface="Times New Roman"/>
              </a:defRPr>
            </a:lvl1pPr>
          </a:lstStyle>
          <a:p>
            <a:pPr indent="0" algn="ctr">
              <a:buNone/>
            </a:pPr>
            <a:r>
              <a:rPr b="0" lang="en-US" sz="1400" spc="-1" strike="noStrike">
                <a:solidFill>
                  <a:srgbClr val="000000"/>
                </a:solidFill>
                <a:latin typeface="Times New Roman"/>
              </a:rPr>
              <a:t>&lt;footer&gt;</a:t>
            </a:r>
            <a:endParaRPr b="0" lang="en-US" sz="1400" spc="-1" strike="noStrike">
              <a:solidFill>
                <a:srgbClr val="000000"/>
              </a:solidFill>
              <a:latin typeface="Times New Roman"/>
            </a:endParaRPr>
          </a:p>
        </p:txBody>
      </p:sp>
      <p:sp>
        <p:nvSpPr>
          <p:cNvPr id="27" name="PlaceHolder 5"/>
          <p:cNvSpPr>
            <a:spLocks noGrp="1"/>
          </p:cNvSpPr>
          <p:nvPr>
            <p:ph type="sldNum" idx="15"/>
          </p:nvPr>
        </p:nvSpPr>
        <p:spPr>
          <a:xfrm>
            <a:off x="7227360" y="5165280"/>
            <a:ext cx="2347920" cy="390240"/>
          </a:xfrm>
          <a:prstGeom prst="rect">
            <a:avLst/>
          </a:prstGeom>
          <a:noFill/>
          <a:ln w="0">
            <a:noFill/>
          </a:ln>
        </p:spPr>
        <p:txBody>
          <a:bodyPr lIns="0" rIns="0" tIns="0" bIns="0" anchor="t">
            <a:noAutofit/>
          </a:bodyPr>
          <a:lstStyle>
            <a:lvl1pPr indent="0" algn="r" defTabSz="914400">
              <a:lnSpc>
                <a:spcPct val="100000"/>
              </a:lnSpc>
              <a:buNone/>
              <a:defRPr b="0" lang="en-US" sz="1400" spc="-1" strike="noStrike">
                <a:solidFill>
                  <a:schemeClr val="dk1"/>
                </a:solidFill>
                <a:latin typeface="Times New Roman"/>
                <a:ea typeface="DejaVu Sans"/>
              </a:defRPr>
            </a:lvl1pPr>
          </a:lstStyle>
          <a:p>
            <a:pPr indent="0" algn="r" defTabSz="914400">
              <a:lnSpc>
                <a:spcPct val="100000"/>
              </a:lnSpc>
              <a:buNone/>
            </a:pPr>
            <a:fld id="{5E1EE23F-4479-46D6-AD7E-42F8BDB33CAC}" type="slidenum">
              <a:rPr b="0" lang="en-US" sz="1400" spc="-1" strike="noStrike">
                <a:solidFill>
                  <a:schemeClr val="dk1"/>
                </a:solidFill>
                <a:latin typeface="Times New Roman"/>
                <a:ea typeface="DejaVu Sans"/>
              </a:rPr>
              <a:t>&lt;number&gt;</a:t>
            </a:fld>
            <a:endParaRPr b="0" lang="en-US"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7" r:id="rId2"/>
  </p:sldLayoutIdLst>
</p:sldMaster>
</file>

<file path=ppt/slideMasters/slideMaster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 name="PlaceHolder 1"/>
          <p:cNvSpPr>
            <a:spLocks noGrp="1"/>
          </p:cNvSpPr>
          <p:nvPr>
            <p:ph type="title"/>
          </p:nvPr>
        </p:nvSpPr>
        <p:spPr>
          <a:xfrm>
            <a:off x="504000" y="226080"/>
            <a:ext cx="9071280" cy="946080"/>
          </a:xfrm>
          <a:prstGeom prst="rect">
            <a:avLst/>
          </a:prstGeom>
          <a:noFill/>
          <a:ln w="0">
            <a:noFill/>
          </a:ln>
        </p:spPr>
        <p:txBody>
          <a:bodyPr lIns="0" rIns="0" tIns="0" bIns="0" anchor="ctr">
            <a:noAutofit/>
          </a:bodyPr>
          <a:p>
            <a:pPr indent="0" algn="ctr">
              <a:lnSpc>
                <a:spcPct val="100000"/>
              </a:lnSpc>
              <a:buNone/>
            </a:pPr>
            <a:r>
              <a:rPr b="0" lang="en-US" sz="4400" spc="-1" strike="noStrike">
                <a:solidFill>
                  <a:srgbClr val="000000"/>
                </a:solidFill>
                <a:latin typeface="Arial"/>
              </a:rPr>
              <a:t>Click to edit Master title style</a:t>
            </a:r>
            <a:endParaRPr b="0" lang="en-US" sz="4400" spc="-1" strike="noStrike">
              <a:solidFill>
                <a:schemeClr val="dk1"/>
              </a:solidFill>
              <a:latin typeface="Aptos"/>
            </a:endParaRPr>
          </a:p>
        </p:txBody>
      </p:sp>
      <p:sp>
        <p:nvSpPr>
          <p:cNvPr id="29" name="PlaceHolder 2"/>
          <p:cNvSpPr>
            <a:spLocks noGrp="1"/>
          </p:cNvSpPr>
          <p:nvPr>
            <p:ph type="body"/>
          </p:nvPr>
        </p:nvSpPr>
        <p:spPr>
          <a:xfrm>
            <a:off x="503280" y="1327320"/>
            <a:ext cx="4458960" cy="3287520"/>
          </a:xfrm>
          <a:prstGeom prst="rect">
            <a:avLst/>
          </a:prstGeom>
          <a:noFill/>
          <a:ln w="0">
            <a:noFill/>
          </a:ln>
        </p:spPr>
        <p:txBody>
          <a:bodyPr lIns="0" rIns="0" tIns="0" bIns="0" anchor="t">
            <a:noAutofit/>
          </a:bodyPr>
          <a:p>
            <a:pPr indent="0">
              <a:lnSpc>
                <a:spcPct val="100000"/>
              </a:lnSpc>
              <a:spcBef>
                <a:spcPts val="1417"/>
              </a:spcBef>
              <a:buNone/>
            </a:pPr>
            <a:r>
              <a:rPr b="0" lang="en-US" sz="3200" spc="-1" strike="noStrike">
                <a:solidFill>
                  <a:srgbClr val="000000"/>
                </a:solidFill>
                <a:latin typeface="Arial"/>
              </a:rPr>
              <a:t>Click to edit Master text styles</a:t>
            </a:r>
            <a:endParaRPr b="0" lang="en-US" sz="3200" spc="-1" strike="noStrike">
              <a:solidFill>
                <a:schemeClr val="dk1"/>
              </a:solidFill>
              <a:latin typeface="Arial"/>
            </a:endParaRPr>
          </a:p>
          <a:p>
            <a:pPr lvl="1" marL="685800" indent="-228600" defTabSz="914400">
              <a:lnSpc>
                <a:spcPct val="90000"/>
              </a:lnSpc>
              <a:spcBef>
                <a:spcPts val="499"/>
              </a:spcBef>
              <a:buClr>
                <a:srgbClr val="000000"/>
              </a:buClr>
              <a:buFont typeface="Arial"/>
              <a:buChar char="•"/>
            </a:pPr>
            <a:r>
              <a:rPr b="0" lang="en-US" sz="2400" spc="-1" strike="noStrike">
                <a:solidFill>
                  <a:schemeClr val="dk1"/>
                </a:solidFill>
                <a:latin typeface="Aptos"/>
              </a:rPr>
              <a:t>Second level</a:t>
            </a:r>
            <a:endParaRPr b="0" lang="en-US" sz="2400" spc="-1" strike="noStrike">
              <a:solidFill>
                <a:schemeClr val="dk1"/>
              </a:solidFill>
              <a:latin typeface="Aptos"/>
            </a:endParaRPr>
          </a:p>
          <a:p>
            <a:pPr lvl="2" marL="1143000" indent="-228600" defTabSz="914400">
              <a:lnSpc>
                <a:spcPct val="90000"/>
              </a:lnSpc>
              <a:spcBef>
                <a:spcPts val="499"/>
              </a:spcBef>
              <a:buClr>
                <a:srgbClr val="000000"/>
              </a:buClr>
              <a:buFont typeface="Arial"/>
              <a:buChar char="•"/>
            </a:pPr>
            <a:r>
              <a:rPr b="0" lang="en-US" sz="2000" spc="-1" strike="noStrike">
                <a:solidFill>
                  <a:schemeClr val="dk1"/>
                </a:solidFill>
                <a:latin typeface="Aptos"/>
              </a:rPr>
              <a:t>Third level</a:t>
            </a:r>
            <a:endParaRPr b="0" lang="en-US" sz="2000" spc="-1" strike="noStrike">
              <a:solidFill>
                <a:schemeClr val="dk1"/>
              </a:solidFill>
              <a:latin typeface="Aptos"/>
            </a:endParaRPr>
          </a:p>
          <a:p>
            <a:pPr lvl="3" marL="1600200" indent="-228600" defTabSz="914400">
              <a:lnSpc>
                <a:spcPct val="90000"/>
              </a:lnSpc>
              <a:spcBef>
                <a:spcPts val="499"/>
              </a:spcBef>
              <a:buClr>
                <a:srgbClr val="000000"/>
              </a:buClr>
              <a:buFont typeface="Arial"/>
              <a:buChar char="•"/>
            </a:pPr>
            <a:r>
              <a:rPr b="0" lang="en-US" sz="1800" spc="-1" strike="noStrike">
                <a:solidFill>
                  <a:schemeClr val="dk1"/>
                </a:solidFill>
                <a:latin typeface="Aptos"/>
              </a:rPr>
              <a:t>Fourth level</a:t>
            </a:r>
            <a:endParaRPr b="0" lang="en-US" sz="1800" spc="-1" strike="noStrike">
              <a:solidFill>
                <a:schemeClr val="dk1"/>
              </a:solidFill>
              <a:latin typeface="Aptos"/>
            </a:endParaRPr>
          </a:p>
          <a:p>
            <a:pPr lvl="4" marL="2057400" indent="-228600" defTabSz="914400">
              <a:lnSpc>
                <a:spcPct val="90000"/>
              </a:lnSpc>
              <a:spcBef>
                <a:spcPts val="499"/>
              </a:spcBef>
              <a:buClr>
                <a:srgbClr val="000000"/>
              </a:buClr>
              <a:buFont typeface="Arial"/>
              <a:buChar char="•"/>
            </a:pPr>
            <a:r>
              <a:rPr b="0" lang="en-US" sz="1800" spc="-1" strike="noStrike">
                <a:solidFill>
                  <a:schemeClr val="dk1"/>
                </a:solidFill>
                <a:latin typeface="Aptos"/>
              </a:rPr>
              <a:t>Fifth level</a:t>
            </a:r>
            <a:endParaRPr b="0" lang="en-US" sz="1800" spc="-1" strike="noStrike">
              <a:solidFill>
                <a:schemeClr val="dk1"/>
              </a:solidFill>
              <a:latin typeface="Aptos"/>
            </a:endParaRPr>
          </a:p>
        </p:txBody>
      </p:sp>
      <p:sp>
        <p:nvSpPr>
          <p:cNvPr id="30" name="PlaceHolder 3"/>
          <p:cNvSpPr>
            <a:spLocks noGrp="1"/>
          </p:cNvSpPr>
          <p:nvPr>
            <p:ph type="body"/>
          </p:nvPr>
        </p:nvSpPr>
        <p:spPr>
          <a:xfrm>
            <a:off x="5114880" y="1327320"/>
            <a:ext cx="4460400" cy="3287520"/>
          </a:xfrm>
          <a:prstGeom prst="rect">
            <a:avLst/>
          </a:prstGeom>
          <a:noFill/>
          <a:ln w="0">
            <a:noFill/>
          </a:ln>
        </p:spPr>
        <p:txBody>
          <a:bodyPr lIns="0" rIns="0" tIns="0" bIns="0" anchor="t">
            <a:noAutofit/>
          </a:bodyPr>
          <a:p>
            <a:pPr indent="0">
              <a:lnSpc>
                <a:spcPct val="100000"/>
              </a:lnSpc>
              <a:spcBef>
                <a:spcPts val="1417"/>
              </a:spcBef>
              <a:buNone/>
            </a:pPr>
            <a:r>
              <a:rPr b="0" lang="en-US" sz="3200" spc="-1" strike="noStrike">
                <a:solidFill>
                  <a:srgbClr val="000000"/>
                </a:solidFill>
                <a:latin typeface="Arial"/>
              </a:rPr>
              <a:t>Click to edit Master text styles</a:t>
            </a:r>
            <a:endParaRPr b="0" lang="en-US" sz="3200" spc="-1" strike="noStrike">
              <a:solidFill>
                <a:schemeClr val="dk1"/>
              </a:solidFill>
              <a:latin typeface="Arial"/>
            </a:endParaRPr>
          </a:p>
          <a:p>
            <a:pPr lvl="1" marL="685800" indent="-228600" defTabSz="914400">
              <a:lnSpc>
                <a:spcPct val="90000"/>
              </a:lnSpc>
              <a:spcBef>
                <a:spcPts val="499"/>
              </a:spcBef>
              <a:buClr>
                <a:srgbClr val="000000"/>
              </a:buClr>
              <a:buFont typeface="Arial"/>
              <a:buChar char="•"/>
            </a:pPr>
            <a:r>
              <a:rPr b="0" lang="en-US" sz="2400" spc="-1" strike="noStrike">
                <a:solidFill>
                  <a:schemeClr val="dk1"/>
                </a:solidFill>
                <a:latin typeface="Aptos"/>
              </a:rPr>
              <a:t>Second level</a:t>
            </a:r>
            <a:endParaRPr b="0" lang="en-US" sz="2400" spc="-1" strike="noStrike">
              <a:solidFill>
                <a:schemeClr val="dk1"/>
              </a:solidFill>
              <a:latin typeface="Aptos"/>
            </a:endParaRPr>
          </a:p>
          <a:p>
            <a:pPr lvl="2" marL="1143000" indent="-228600" defTabSz="914400">
              <a:lnSpc>
                <a:spcPct val="90000"/>
              </a:lnSpc>
              <a:spcBef>
                <a:spcPts val="499"/>
              </a:spcBef>
              <a:buClr>
                <a:srgbClr val="000000"/>
              </a:buClr>
              <a:buFont typeface="Arial"/>
              <a:buChar char="•"/>
            </a:pPr>
            <a:r>
              <a:rPr b="0" lang="en-US" sz="2000" spc="-1" strike="noStrike">
                <a:solidFill>
                  <a:schemeClr val="dk1"/>
                </a:solidFill>
                <a:latin typeface="Aptos"/>
              </a:rPr>
              <a:t>Third level</a:t>
            </a:r>
            <a:endParaRPr b="0" lang="en-US" sz="2000" spc="-1" strike="noStrike">
              <a:solidFill>
                <a:schemeClr val="dk1"/>
              </a:solidFill>
              <a:latin typeface="Aptos"/>
            </a:endParaRPr>
          </a:p>
          <a:p>
            <a:pPr lvl="3" marL="1600200" indent="-228600" defTabSz="914400">
              <a:lnSpc>
                <a:spcPct val="90000"/>
              </a:lnSpc>
              <a:spcBef>
                <a:spcPts val="499"/>
              </a:spcBef>
              <a:buClr>
                <a:srgbClr val="000000"/>
              </a:buClr>
              <a:buFont typeface="Arial"/>
              <a:buChar char="•"/>
            </a:pPr>
            <a:r>
              <a:rPr b="0" lang="en-US" sz="1800" spc="-1" strike="noStrike">
                <a:solidFill>
                  <a:schemeClr val="dk1"/>
                </a:solidFill>
                <a:latin typeface="Aptos"/>
              </a:rPr>
              <a:t>Fourth level</a:t>
            </a:r>
            <a:endParaRPr b="0" lang="en-US" sz="1800" spc="-1" strike="noStrike">
              <a:solidFill>
                <a:schemeClr val="dk1"/>
              </a:solidFill>
              <a:latin typeface="Aptos"/>
            </a:endParaRPr>
          </a:p>
          <a:p>
            <a:pPr lvl="4" marL="2057400" indent="-228600" defTabSz="914400">
              <a:lnSpc>
                <a:spcPct val="90000"/>
              </a:lnSpc>
              <a:spcBef>
                <a:spcPts val="499"/>
              </a:spcBef>
              <a:buClr>
                <a:srgbClr val="000000"/>
              </a:buClr>
              <a:buFont typeface="Arial"/>
              <a:buChar char="•"/>
            </a:pPr>
            <a:r>
              <a:rPr b="0" lang="en-US" sz="1800" spc="-1" strike="noStrike">
                <a:solidFill>
                  <a:schemeClr val="dk1"/>
                </a:solidFill>
                <a:latin typeface="Aptos"/>
              </a:rPr>
              <a:t>Fifth level</a:t>
            </a:r>
            <a:endParaRPr b="0" lang="en-US" sz="1800" spc="-1" strike="noStrike">
              <a:solidFill>
                <a:schemeClr val="dk1"/>
              </a:solidFill>
              <a:latin typeface="Aptos"/>
            </a:endParaRPr>
          </a:p>
        </p:txBody>
      </p:sp>
      <p:sp>
        <p:nvSpPr>
          <p:cNvPr id="31" name="PlaceHolder 4"/>
          <p:cNvSpPr>
            <a:spLocks noGrp="1"/>
          </p:cNvSpPr>
          <p:nvPr>
            <p:ph type="dt" idx="16"/>
          </p:nvPr>
        </p:nvSpPr>
        <p:spPr>
          <a:xfrm>
            <a:off x="504000" y="5165280"/>
            <a:ext cx="2347920" cy="390240"/>
          </a:xfrm>
          <a:prstGeom prst="rect">
            <a:avLst/>
          </a:prstGeom>
          <a:noFill/>
          <a:ln w="0">
            <a:noFill/>
          </a:ln>
        </p:spPr>
        <p:txBody>
          <a:bodyPr lIns="0" rIns="0" tIns="0" bIns="0" anchor="t">
            <a:noAutofit/>
          </a:bodyPr>
          <a:lstStyle>
            <a:lvl1pPr indent="0">
              <a:buNone/>
              <a:defRPr b="0" lang="en-US" sz="1400" spc="-1" strike="noStrike">
                <a:solidFill>
                  <a:srgbClr val="000000"/>
                </a:solidFill>
                <a:latin typeface="Times New Roman"/>
              </a:defRPr>
            </a:lvl1pPr>
          </a:lstStyle>
          <a:p>
            <a:pPr indent="0">
              <a:buNone/>
            </a:pPr>
            <a:r>
              <a:rPr b="0" lang="en-US" sz="1400" spc="-1" strike="noStrike">
                <a:solidFill>
                  <a:srgbClr val="000000"/>
                </a:solidFill>
                <a:latin typeface="Times New Roman"/>
              </a:rPr>
              <a:t>&lt;date/time&gt;</a:t>
            </a:r>
            <a:endParaRPr b="0" lang="en-US" sz="1400" spc="-1" strike="noStrike">
              <a:solidFill>
                <a:srgbClr val="000000"/>
              </a:solidFill>
              <a:latin typeface="Times New Roman"/>
            </a:endParaRPr>
          </a:p>
        </p:txBody>
      </p:sp>
      <p:sp>
        <p:nvSpPr>
          <p:cNvPr id="32" name="PlaceHolder 5"/>
          <p:cNvSpPr>
            <a:spLocks noGrp="1"/>
          </p:cNvSpPr>
          <p:nvPr>
            <p:ph type="ftr" idx="17"/>
          </p:nvPr>
        </p:nvSpPr>
        <p:spPr>
          <a:xfrm>
            <a:off x="3447360" y="5165280"/>
            <a:ext cx="3194640" cy="390240"/>
          </a:xfrm>
          <a:prstGeom prst="rect">
            <a:avLst/>
          </a:prstGeom>
          <a:noFill/>
          <a:ln w="0">
            <a:noFill/>
          </a:ln>
        </p:spPr>
        <p:txBody>
          <a:bodyPr lIns="0" rIns="0" tIns="0" bIns="0" anchor="t">
            <a:noAutofit/>
          </a:bodyPr>
          <a:lstStyle>
            <a:lvl1pPr indent="0" algn="ctr">
              <a:buNone/>
              <a:defRPr b="0" lang="en-US" sz="1400" spc="-1" strike="noStrike">
                <a:solidFill>
                  <a:srgbClr val="000000"/>
                </a:solidFill>
                <a:latin typeface="Times New Roman"/>
              </a:defRPr>
            </a:lvl1pPr>
          </a:lstStyle>
          <a:p>
            <a:pPr indent="0" algn="ctr">
              <a:buNone/>
            </a:pPr>
            <a:r>
              <a:rPr b="0" lang="en-US" sz="1400" spc="-1" strike="noStrike">
                <a:solidFill>
                  <a:srgbClr val="000000"/>
                </a:solidFill>
                <a:latin typeface="Times New Roman"/>
              </a:rPr>
              <a:t>&lt;footer&gt;</a:t>
            </a:r>
            <a:endParaRPr b="0" lang="en-US" sz="1400" spc="-1" strike="noStrike">
              <a:solidFill>
                <a:srgbClr val="000000"/>
              </a:solidFill>
              <a:latin typeface="Times New Roman"/>
            </a:endParaRPr>
          </a:p>
        </p:txBody>
      </p:sp>
      <p:sp>
        <p:nvSpPr>
          <p:cNvPr id="33" name="PlaceHolder 6"/>
          <p:cNvSpPr>
            <a:spLocks noGrp="1"/>
          </p:cNvSpPr>
          <p:nvPr>
            <p:ph type="sldNum" idx="18"/>
          </p:nvPr>
        </p:nvSpPr>
        <p:spPr>
          <a:xfrm>
            <a:off x="7227360" y="5165280"/>
            <a:ext cx="2347920" cy="390240"/>
          </a:xfrm>
          <a:prstGeom prst="rect">
            <a:avLst/>
          </a:prstGeom>
          <a:noFill/>
          <a:ln w="0">
            <a:noFill/>
          </a:ln>
        </p:spPr>
        <p:txBody>
          <a:bodyPr lIns="0" rIns="0" tIns="0" bIns="0" anchor="t">
            <a:noAutofit/>
          </a:bodyPr>
          <a:lstStyle>
            <a:lvl1pPr indent="0" algn="r" defTabSz="914400">
              <a:lnSpc>
                <a:spcPct val="100000"/>
              </a:lnSpc>
              <a:buNone/>
              <a:defRPr b="0" lang="en-US" sz="1400" spc="-1" strike="noStrike">
                <a:solidFill>
                  <a:schemeClr val="dk1"/>
                </a:solidFill>
                <a:latin typeface="Times New Roman"/>
                <a:ea typeface="DejaVu Sans"/>
              </a:defRPr>
            </a:lvl1pPr>
          </a:lstStyle>
          <a:p>
            <a:pPr indent="0" algn="r" defTabSz="914400">
              <a:lnSpc>
                <a:spcPct val="100000"/>
              </a:lnSpc>
              <a:buNone/>
            </a:pPr>
            <a:fld id="{E16D28AB-25CA-4A97-923B-0464E3E6744A}" type="slidenum">
              <a:rPr b="0" lang="en-US" sz="1400" spc="-1" strike="noStrike">
                <a:solidFill>
                  <a:schemeClr val="dk1"/>
                </a:solidFill>
                <a:latin typeface="Times New Roman"/>
                <a:ea typeface="DejaVu Sans"/>
              </a:rPr>
              <a:t>&lt;number&gt;</a:t>
            </a:fld>
            <a:endParaRPr b="0" lang="en-US"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9" r:id="rId2"/>
  </p:sldLayoutIdLst>
</p:sldMaster>
</file>

<file path=ppt/slideMasters/slideMaster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7" name="PlaceHolder 1"/>
          <p:cNvSpPr>
            <a:spLocks noGrp="1"/>
          </p:cNvSpPr>
          <p:nvPr>
            <p:ph type="title"/>
          </p:nvPr>
        </p:nvSpPr>
        <p:spPr>
          <a:xfrm>
            <a:off x="693720" y="301680"/>
            <a:ext cx="8694360" cy="1096560"/>
          </a:xfrm>
          <a:prstGeom prst="rect">
            <a:avLst/>
          </a:prstGeom>
          <a:noFill/>
          <a:ln w="0">
            <a:noFill/>
          </a:ln>
        </p:spPr>
        <p:txBody>
          <a:bodyPr lIns="0" rIns="0" tIns="0" bIns="0" anchor="ctr">
            <a:noAutofit/>
          </a:bodyPr>
          <a:p>
            <a:pPr indent="0" algn="ctr">
              <a:lnSpc>
                <a:spcPct val="100000"/>
              </a:lnSpc>
              <a:buNone/>
            </a:pPr>
            <a:r>
              <a:rPr b="0" lang="en-US" sz="4400" spc="-1" strike="noStrike">
                <a:solidFill>
                  <a:srgbClr val="000000"/>
                </a:solidFill>
                <a:latin typeface="Arial"/>
              </a:rPr>
              <a:t>Click to edit Master title style</a:t>
            </a:r>
            <a:endParaRPr b="0" lang="en-US" sz="4400" spc="-1" strike="noStrike">
              <a:solidFill>
                <a:schemeClr val="dk1"/>
              </a:solidFill>
              <a:latin typeface="Aptos"/>
            </a:endParaRPr>
          </a:p>
        </p:txBody>
      </p:sp>
      <p:sp>
        <p:nvSpPr>
          <p:cNvPr id="38" name="PlaceHolder 2"/>
          <p:cNvSpPr>
            <a:spLocks noGrp="1"/>
          </p:cNvSpPr>
          <p:nvPr>
            <p:ph type="body"/>
          </p:nvPr>
        </p:nvSpPr>
        <p:spPr>
          <a:xfrm>
            <a:off x="693720" y="1390680"/>
            <a:ext cx="4265280" cy="680760"/>
          </a:xfrm>
          <a:prstGeom prst="rect">
            <a:avLst/>
          </a:prstGeom>
          <a:noFill/>
          <a:ln w="0">
            <a:noFill/>
          </a:ln>
        </p:spPr>
        <p:txBody>
          <a:bodyPr lIns="0" rIns="0" tIns="0" bIns="0" anchor="b">
            <a:noAutofit/>
          </a:bodyPr>
          <a:p>
            <a:pPr indent="0">
              <a:lnSpc>
                <a:spcPct val="100000"/>
              </a:lnSpc>
              <a:spcBef>
                <a:spcPts val="1417"/>
              </a:spcBef>
              <a:buNone/>
              <a:tabLst>
                <a:tab algn="l" pos="0"/>
              </a:tabLst>
            </a:pPr>
            <a:r>
              <a:rPr b="1" lang="en-US" sz="2400" spc="-1" strike="noStrike">
                <a:solidFill>
                  <a:srgbClr val="000000"/>
                </a:solidFill>
                <a:latin typeface="Arial"/>
              </a:rPr>
              <a:t>Click to edit Master text styles</a:t>
            </a:r>
            <a:endParaRPr b="0" lang="en-US" sz="2400" spc="-1" strike="noStrike">
              <a:solidFill>
                <a:schemeClr val="dk1"/>
              </a:solidFill>
              <a:latin typeface="Arial"/>
            </a:endParaRPr>
          </a:p>
        </p:txBody>
      </p:sp>
      <p:sp>
        <p:nvSpPr>
          <p:cNvPr id="39" name="PlaceHolder 3"/>
          <p:cNvSpPr>
            <a:spLocks noGrp="1"/>
          </p:cNvSpPr>
          <p:nvPr>
            <p:ph type="body"/>
          </p:nvPr>
        </p:nvSpPr>
        <p:spPr>
          <a:xfrm>
            <a:off x="693720" y="2071800"/>
            <a:ext cx="4265280" cy="3045960"/>
          </a:xfrm>
          <a:prstGeom prst="rect">
            <a:avLst/>
          </a:prstGeom>
          <a:noFill/>
          <a:ln w="0">
            <a:noFill/>
          </a:ln>
        </p:spPr>
        <p:txBody>
          <a:bodyPr lIns="0" rIns="0" tIns="0" bIns="0" anchor="t">
            <a:noAutofit/>
          </a:bodyPr>
          <a:p>
            <a:pPr indent="0">
              <a:lnSpc>
                <a:spcPct val="100000"/>
              </a:lnSpc>
              <a:spcBef>
                <a:spcPts val="1417"/>
              </a:spcBef>
              <a:buNone/>
            </a:pPr>
            <a:r>
              <a:rPr b="0" lang="en-US" sz="3200" spc="-1" strike="noStrike">
                <a:solidFill>
                  <a:srgbClr val="000000"/>
                </a:solidFill>
                <a:latin typeface="Arial"/>
              </a:rPr>
              <a:t>Click to edit Master text styles</a:t>
            </a:r>
            <a:endParaRPr b="0" lang="en-US" sz="3200" spc="-1" strike="noStrike">
              <a:solidFill>
                <a:schemeClr val="dk1"/>
              </a:solidFill>
              <a:latin typeface="Arial"/>
            </a:endParaRPr>
          </a:p>
          <a:p>
            <a:pPr lvl="1" marL="685800" indent="-228600" defTabSz="914400">
              <a:lnSpc>
                <a:spcPct val="90000"/>
              </a:lnSpc>
              <a:spcBef>
                <a:spcPts val="499"/>
              </a:spcBef>
              <a:buClr>
                <a:srgbClr val="000000"/>
              </a:buClr>
              <a:buFont typeface="Arial"/>
              <a:buChar char="•"/>
            </a:pPr>
            <a:r>
              <a:rPr b="0" lang="en-US" sz="2400" spc="-1" strike="noStrike">
                <a:solidFill>
                  <a:schemeClr val="dk1"/>
                </a:solidFill>
                <a:latin typeface="Aptos"/>
              </a:rPr>
              <a:t>Second level</a:t>
            </a:r>
            <a:endParaRPr b="0" lang="en-US" sz="2400" spc="-1" strike="noStrike">
              <a:solidFill>
                <a:schemeClr val="dk1"/>
              </a:solidFill>
              <a:latin typeface="Aptos"/>
            </a:endParaRPr>
          </a:p>
          <a:p>
            <a:pPr lvl="2" marL="1143000" indent="-228600" defTabSz="914400">
              <a:lnSpc>
                <a:spcPct val="90000"/>
              </a:lnSpc>
              <a:spcBef>
                <a:spcPts val="499"/>
              </a:spcBef>
              <a:buClr>
                <a:srgbClr val="000000"/>
              </a:buClr>
              <a:buFont typeface="Arial"/>
              <a:buChar char="•"/>
            </a:pPr>
            <a:r>
              <a:rPr b="0" lang="en-US" sz="2000" spc="-1" strike="noStrike">
                <a:solidFill>
                  <a:schemeClr val="dk1"/>
                </a:solidFill>
                <a:latin typeface="Aptos"/>
              </a:rPr>
              <a:t>Third level</a:t>
            </a:r>
            <a:endParaRPr b="0" lang="en-US" sz="2000" spc="-1" strike="noStrike">
              <a:solidFill>
                <a:schemeClr val="dk1"/>
              </a:solidFill>
              <a:latin typeface="Aptos"/>
            </a:endParaRPr>
          </a:p>
          <a:p>
            <a:pPr lvl="3" marL="1600200" indent="-228600" defTabSz="914400">
              <a:lnSpc>
                <a:spcPct val="90000"/>
              </a:lnSpc>
              <a:spcBef>
                <a:spcPts val="499"/>
              </a:spcBef>
              <a:buClr>
                <a:srgbClr val="000000"/>
              </a:buClr>
              <a:buFont typeface="Arial"/>
              <a:buChar char="•"/>
            </a:pPr>
            <a:r>
              <a:rPr b="0" lang="en-US" sz="1800" spc="-1" strike="noStrike">
                <a:solidFill>
                  <a:schemeClr val="dk1"/>
                </a:solidFill>
                <a:latin typeface="Aptos"/>
              </a:rPr>
              <a:t>Fourth level</a:t>
            </a:r>
            <a:endParaRPr b="0" lang="en-US" sz="1800" spc="-1" strike="noStrike">
              <a:solidFill>
                <a:schemeClr val="dk1"/>
              </a:solidFill>
              <a:latin typeface="Aptos"/>
            </a:endParaRPr>
          </a:p>
          <a:p>
            <a:pPr lvl="4" marL="2057400" indent="-228600" defTabSz="914400">
              <a:lnSpc>
                <a:spcPct val="90000"/>
              </a:lnSpc>
              <a:spcBef>
                <a:spcPts val="499"/>
              </a:spcBef>
              <a:buClr>
                <a:srgbClr val="000000"/>
              </a:buClr>
              <a:buFont typeface="Arial"/>
              <a:buChar char="•"/>
            </a:pPr>
            <a:r>
              <a:rPr b="0" lang="en-US" sz="1800" spc="-1" strike="noStrike">
                <a:solidFill>
                  <a:schemeClr val="dk1"/>
                </a:solidFill>
                <a:latin typeface="Aptos"/>
              </a:rPr>
              <a:t>Fifth level</a:t>
            </a:r>
            <a:endParaRPr b="0" lang="en-US" sz="1800" spc="-1" strike="noStrike">
              <a:solidFill>
                <a:schemeClr val="dk1"/>
              </a:solidFill>
              <a:latin typeface="Aptos"/>
            </a:endParaRPr>
          </a:p>
        </p:txBody>
      </p:sp>
      <p:sp>
        <p:nvSpPr>
          <p:cNvPr id="40" name="PlaceHolder 4"/>
          <p:cNvSpPr>
            <a:spLocks noGrp="1"/>
          </p:cNvSpPr>
          <p:nvPr>
            <p:ph type="body"/>
          </p:nvPr>
        </p:nvSpPr>
        <p:spPr>
          <a:xfrm>
            <a:off x="5103720" y="1390680"/>
            <a:ext cx="4284360" cy="680760"/>
          </a:xfrm>
          <a:prstGeom prst="rect">
            <a:avLst/>
          </a:prstGeom>
          <a:noFill/>
          <a:ln w="0">
            <a:noFill/>
          </a:ln>
        </p:spPr>
        <p:txBody>
          <a:bodyPr lIns="0" rIns="0" tIns="0" bIns="0" anchor="b">
            <a:noAutofit/>
          </a:bodyPr>
          <a:p>
            <a:pPr indent="0">
              <a:lnSpc>
                <a:spcPct val="100000"/>
              </a:lnSpc>
              <a:spcBef>
                <a:spcPts val="1417"/>
              </a:spcBef>
              <a:buNone/>
              <a:tabLst>
                <a:tab algn="l" pos="0"/>
              </a:tabLst>
            </a:pPr>
            <a:r>
              <a:rPr b="1" lang="en-US" sz="2400" spc="-1" strike="noStrike">
                <a:solidFill>
                  <a:srgbClr val="000000"/>
                </a:solidFill>
                <a:latin typeface="Arial"/>
              </a:rPr>
              <a:t>Click to edit Master text styles</a:t>
            </a:r>
            <a:endParaRPr b="0" lang="en-US" sz="2400" spc="-1" strike="noStrike">
              <a:solidFill>
                <a:schemeClr val="dk1"/>
              </a:solidFill>
              <a:latin typeface="Arial"/>
            </a:endParaRPr>
          </a:p>
        </p:txBody>
      </p:sp>
      <p:sp>
        <p:nvSpPr>
          <p:cNvPr id="41" name="PlaceHolder 5"/>
          <p:cNvSpPr>
            <a:spLocks noGrp="1"/>
          </p:cNvSpPr>
          <p:nvPr>
            <p:ph type="body"/>
          </p:nvPr>
        </p:nvSpPr>
        <p:spPr>
          <a:xfrm>
            <a:off x="5103720" y="2071800"/>
            <a:ext cx="4284360" cy="3045960"/>
          </a:xfrm>
          <a:prstGeom prst="rect">
            <a:avLst/>
          </a:prstGeom>
          <a:noFill/>
          <a:ln w="0">
            <a:noFill/>
          </a:ln>
        </p:spPr>
        <p:txBody>
          <a:bodyPr lIns="0" rIns="0" tIns="0" bIns="0" anchor="t">
            <a:noAutofit/>
          </a:bodyPr>
          <a:p>
            <a:pPr indent="0">
              <a:lnSpc>
                <a:spcPct val="100000"/>
              </a:lnSpc>
              <a:spcBef>
                <a:spcPts val="1417"/>
              </a:spcBef>
              <a:buNone/>
            </a:pPr>
            <a:r>
              <a:rPr b="0" lang="en-US" sz="3200" spc="-1" strike="noStrike">
                <a:solidFill>
                  <a:srgbClr val="000000"/>
                </a:solidFill>
                <a:latin typeface="Arial"/>
              </a:rPr>
              <a:t>Click to edit Master text styles</a:t>
            </a:r>
            <a:endParaRPr b="0" lang="en-US" sz="3200" spc="-1" strike="noStrike">
              <a:solidFill>
                <a:schemeClr val="dk1"/>
              </a:solidFill>
              <a:latin typeface="Arial"/>
            </a:endParaRPr>
          </a:p>
          <a:p>
            <a:pPr lvl="1" marL="685800" indent="-228600" defTabSz="914400">
              <a:lnSpc>
                <a:spcPct val="90000"/>
              </a:lnSpc>
              <a:spcBef>
                <a:spcPts val="499"/>
              </a:spcBef>
              <a:buClr>
                <a:srgbClr val="000000"/>
              </a:buClr>
              <a:buFont typeface="Arial"/>
              <a:buChar char="•"/>
            </a:pPr>
            <a:r>
              <a:rPr b="0" lang="en-US" sz="2400" spc="-1" strike="noStrike">
                <a:solidFill>
                  <a:schemeClr val="dk1"/>
                </a:solidFill>
                <a:latin typeface="Aptos"/>
              </a:rPr>
              <a:t>Second level</a:t>
            </a:r>
            <a:endParaRPr b="0" lang="en-US" sz="2400" spc="-1" strike="noStrike">
              <a:solidFill>
                <a:schemeClr val="dk1"/>
              </a:solidFill>
              <a:latin typeface="Aptos"/>
            </a:endParaRPr>
          </a:p>
          <a:p>
            <a:pPr lvl="2" marL="1143000" indent="-228600" defTabSz="914400">
              <a:lnSpc>
                <a:spcPct val="90000"/>
              </a:lnSpc>
              <a:spcBef>
                <a:spcPts val="499"/>
              </a:spcBef>
              <a:buClr>
                <a:srgbClr val="000000"/>
              </a:buClr>
              <a:buFont typeface="Arial"/>
              <a:buChar char="•"/>
            </a:pPr>
            <a:r>
              <a:rPr b="0" lang="en-US" sz="2000" spc="-1" strike="noStrike">
                <a:solidFill>
                  <a:schemeClr val="dk1"/>
                </a:solidFill>
                <a:latin typeface="Aptos"/>
              </a:rPr>
              <a:t>Third level</a:t>
            </a:r>
            <a:endParaRPr b="0" lang="en-US" sz="2000" spc="-1" strike="noStrike">
              <a:solidFill>
                <a:schemeClr val="dk1"/>
              </a:solidFill>
              <a:latin typeface="Aptos"/>
            </a:endParaRPr>
          </a:p>
          <a:p>
            <a:pPr lvl="3" marL="1600200" indent="-228600" defTabSz="914400">
              <a:lnSpc>
                <a:spcPct val="90000"/>
              </a:lnSpc>
              <a:spcBef>
                <a:spcPts val="499"/>
              </a:spcBef>
              <a:buClr>
                <a:srgbClr val="000000"/>
              </a:buClr>
              <a:buFont typeface="Arial"/>
              <a:buChar char="•"/>
            </a:pPr>
            <a:r>
              <a:rPr b="0" lang="en-US" sz="1800" spc="-1" strike="noStrike">
                <a:solidFill>
                  <a:schemeClr val="dk1"/>
                </a:solidFill>
                <a:latin typeface="Aptos"/>
              </a:rPr>
              <a:t>Fourth level</a:t>
            </a:r>
            <a:endParaRPr b="0" lang="en-US" sz="1800" spc="-1" strike="noStrike">
              <a:solidFill>
                <a:schemeClr val="dk1"/>
              </a:solidFill>
              <a:latin typeface="Aptos"/>
            </a:endParaRPr>
          </a:p>
          <a:p>
            <a:pPr lvl="4" marL="2057400" indent="-228600" defTabSz="914400">
              <a:lnSpc>
                <a:spcPct val="90000"/>
              </a:lnSpc>
              <a:spcBef>
                <a:spcPts val="499"/>
              </a:spcBef>
              <a:buClr>
                <a:srgbClr val="000000"/>
              </a:buClr>
              <a:buFont typeface="Arial"/>
              <a:buChar char="•"/>
            </a:pPr>
            <a:r>
              <a:rPr b="0" lang="en-US" sz="1800" spc="-1" strike="noStrike">
                <a:solidFill>
                  <a:schemeClr val="dk1"/>
                </a:solidFill>
                <a:latin typeface="Aptos"/>
              </a:rPr>
              <a:t>Fifth level</a:t>
            </a:r>
            <a:endParaRPr b="0" lang="en-US" sz="1800" spc="-1" strike="noStrike">
              <a:solidFill>
                <a:schemeClr val="dk1"/>
              </a:solidFill>
              <a:latin typeface="Aptos"/>
            </a:endParaRPr>
          </a:p>
        </p:txBody>
      </p:sp>
      <p:sp>
        <p:nvSpPr>
          <p:cNvPr id="42" name="PlaceHolder 6"/>
          <p:cNvSpPr>
            <a:spLocks noGrp="1"/>
          </p:cNvSpPr>
          <p:nvPr>
            <p:ph type="dt" idx="19"/>
          </p:nvPr>
        </p:nvSpPr>
        <p:spPr>
          <a:xfrm>
            <a:off x="504000" y="5165280"/>
            <a:ext cx="2347920" cy="390240"/>
          </a:xfrm>
          <a:prstGeom prst="rect">
            <a:avLst/>
          </a:prstGeom>
          <a:noFill/>
          <a:ln w="0">
            <a:noFill/>
          </a:ln>
        </p:spPr>
        <p:txBody>
          <a:bodyPr lIns="0" rIns="0" tIns="0" bIns="0" anchor="t">
            <a:noAutofit/>
          </a:bodyPr>
          <a:lstStyle>
            <a:lvl1pPr indent="0">
              <a:buNone/>
              <a:defRPr b="0" lang="en-US" sz="1400" spc="-1" strike="noStrike">
                <a:solidFill>
                  <a:srgbClr val="000000"/>
                </a:solidFill>
                <a:latin typeface="Times New Roman"/>
              </a:defRPr>
            </a:lvl1pPr>
          </a:lstStyle>
          <a:p>
            <a:pPr indent="0">
              <a:buNone/>
            </a:pPr>
            <a:r>
              <a:rPr b="0" lang="en-US" sz="1400" spc="-1" strike="noStrike">
                <a:solidFill>
                  <a:srgbClr val="000000"/>
                </a:solidFill>
                <a:latin typeface="Times New Roman"/>
              </a:rPr>
              <a:t>&lt;date/time&gt;</a:t>
            </a:r>
            <a:endParaRPr b="0" lang="en-US" sz="1400" spc="-1" strike="noStrike">
              <a:solidFill>
                <a:srgbClr val="000000"/>
              </a:solidFill>
              <a:latin typeface="Times New Roman"/>
            </a:endParaRPr>
          </a:p>
        </p:txBody>
      </p:sp>
      <p:sp>
        <p:nvSpPr>
          <p:cNvPr id="43" name="PlaceHolder 7"/>
          <p:cNvSpPr>
            <a:spLocks noGrp="1"/>
          </p:cNvSpPr>
          <p:nvPr>
            <p:ph type="ftr" idx="20"/>
          </p:nvPr>
        </p:nvSpPr>
        <p:spPr>
          <a:xfrm>
            <a:off x="3447360" y="5165280"/>
            <a:ext cx="3194640" cy="390240"/>
          </a:xfrm>
          <a:prstGeom prst="rect">
            <a:avLst/>
          </a:prstGeom>
          <a:noFill/>
          <a:ln w="0">
            <a:noFill/>
          </a:ln>
        </p:spPr>
        <p:txBody>
          <a:bodyPr lIns="0" rIns="0" tIns="0" bIns="0" anchor="t">
            <a:noAutofit/>
          </a:bodyPr>
          <a:lstStyle>
            <a:lvl1pPr indent="0" algn="ctr">
              <a:buNone/>
              <a:defRPr b="0" lang="en-US" sz="1400" spc="-1" strike="noStrike">
                <a:solidFill>
                  <a:srgbClr val="000000"/>
                </a:solidFill>
                <a:latin typeface="Times New Roman"/>
              </a:defRPr>
            </a:lvl1pPr>
          </a:lstStyle>
          <a:p>
            <a:pPr indent="0" algn="ctr">
              <a:buNone/>
            </a:pPr>
            <a:r>
              <a:rPr b="0" lang="en-US" sz="1400" spc="-1" strike="noStrike">
                <a:solidFill>
                  <a:srgbClr val="000000"/>
                </a:solidFill>
                <a:latin typeface="Times New Roman"/>
              </a:rPr>
              <a:t>&lt;footer&gt;</a:t>
            </a:r>
            <a:endParaRPr b="0" lang="en-US" sz="1400" spc="-1" strike="noStrike">
              <a:solidFill>
                <a:srgbClr val="000000"/>
              </a:solidFill>
              <a:latin typeface="Times New Roman"/>
            </a:endParaRPr>
          </a:p>
        </p:txBody>
      </p:sp>
      <p:sp>
        <p:nvSpPr>
          <p:cNvPr id="44" name="PlaceHolder 8"/>
          <p:cNvSpPr>
            <a:spLocks noGrp="1"/>
          </p:cNvSpPr>
          <p:nvPr>
            <p:ph type="sldNum" idx="21"/>
          </p:nvPr>
        </p:nvSpPr>
        <p:spPr>
          <a:xfrm>
            <a:off x="7227360" y="5165280"/>
            <a:ext cx="2347920" cy="390240"/>
          </a:xfrm>
          <a:prstGeom prst="rect">
            <a:avLst/>
          </a:prstGeom>
          <a:noFill/>
          <a:ln w="0">
            <a:noFill/>
          </a:ln>
        </p:spPr>
        <p:txBody>
          <a:bodyPr lIns="0" rIns="0" tIns="0" bIns="0" anchor="t">
            <a:noAutofit/>
          </a:bodyPr>
          <a:lstStyle>
            <a:lvl1pPr indent="0" algn="r" defTabSz="914400">
              <a:lnSpc>
                <a:spcPct val="100000"/>
              </a:lnSpc>
              <a:buNone/>
              <a:defRPr b="0" lang="en-US" sz="1400" spc="-1" strike="noStrike">
                <a:solidFill>
                  <a:schemeClr val="dk1"/>
                </a:solidFill>
                <a:latin typeface="Times New Roman"/>
                <a:ea typeface="DejaVu Sans"/>
              </a:defRPr>
            </a:lvl1pPr>
          </a:lstStyle>
          <a:p>
            <a:pPr indent="0" algn="r" defTabSz="914400">
              <a:lnSpc>
                <a:spcPct val="100000"/>
              </a:lnSpc>
              <a:buNone/>
            </a:pPr>
            <a:fld id="{98F5F540-F815-4905-A248-9E649DFC8B49}" type="slidenum">
              <a:rPr b="0" lang="en-US" sz="1400" spc="-1" strike="noStrike">
                <a:solidFill>
                  <a:schemeClr val="dk1"/>
                </a:solidFill>
                <a:latin typeface="Times New Roman"/>
                <a:ea typeface="DejaVu Sans"/>
              </a:rPr>
              <a:t>&lt;number&gt;</a:t>
            </a:fld>
            <a:endParaRPr b="0" lang="en-US"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1" r:id="rId2"/>
  </p:sldLayoutIdLst>
</p:sldMaster>
</file>

<file path=ppt/slideMasters/slideMaster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5" name="PlaceHolder 1"/>
          <p:cNvSpPr>
            <a:spLocks noGrp="1"/>
          </p:cNvSpPr>
          <p:nvPr>
            <p:ph type="title"/>
          </p:nvPr>
        </p:nvSpPr>
        <p:spPr>
          <a:xfrm>
            <a:off x="504000" y="226080"/>
            <a:ext cx="9071280" cy="946080"/>
          </a:xfrm>
          <a:prstGeom prst="rect">
            <a:avLst/>
          </a:prstGeom>
          <a:noFill/>
          <a:ln w="0">
            <a:noFill/>
          </a:ln>
        </p:spPr>
        <p:txBody>
          <a:bodyPr lIns="0" rIns="0" tIns="0" bIns="0" anchor="ctr">
            <a:noAutofit/>
          </a:bodyPr>
          <a:p>
            <a:pPr indent="0" algn="ctr">
              <a:lnSpc>
                <a:spcPct val="100000"/>
              </a:lnSpc>
              <a:buNone/>
            </a:pPr>
            <a:r>
              <a:rPr b="0" lang="en-US" sz="4400" spc="-1" strike="noStrike">
                <a:solidFill>
                  <a:srgbClr val="000000"/>
                </a:solidFill>
                <a:latin typeface="Arial"/>
              </a:rPr>
              <a:t>Click to edit Master title style</a:t>
            </a:r>
            <a:endParaRPr b="0" lang="en-US" sz="4400" spc="-1" strike="noStrike">
              <a:solidFill>
                <a:schemeClr val="dk1"/>
              </a:solidFill>
              <a:latin typeface="Aptos"/>
            </a:endParaRPr>
          </a:p>
        </p:txBody>
      </p:sp>
      <p:sp>
        <p:nvSpPr>
          <p:cNvPr id="46" name="PlaceHolder 2"/>
          <p:cNvSpPr>
            <a:spLocks noGrp="1"/>
          </p:cNvSpPr>
          <p:nvPr>
            <p:ph type="dt" idx="22"/>
          </p:nvPr>
        </p:nvSpPr>
        <p:spPr>
          <a:xfrm>
            <a:off x="504000" y="5165280"/>
            <a:ext cx="2347920" cy="390240"/>
          </a:xfrm>
          <a:prstGeom prst="rect">
            <a:avLst/>
          </a:prstGeom>
          <a:noFill/>
          <a:ln w="0">
            <a:noFill/>
          </a:ln>
        </p:spPr>
        <p:txBody>
          <a:bodyPr lIns="0" rIns="0" tIns="0" bIns="0" anchor="t">
            <a:noAutofit/>
          </a:bodyPr>
          <a:lstStyle>
            <a:lvl1pPr indent="0">
              <a:buNone/>
              <a:defRPr b="0" lang="en-US" sz="1400" spc="-1" strike="noStrike">
                <a:solidFill>
                  <a:srgbClr val="000000"/>
                </a:solidFill>
                <a:latin typeface="Times New Roman"/>
              </a:defRPr>
            </a:lvl1pPr>
          </a:lstStyle>
          <a:p>
            <a:pPr indent="0">
              <a:buNone/>
            </a:pPr>
            <a:r>
              <a:rPr b="0" lang="en-US" sz="1400" spc="-1" strike="noStrike">
                <a:solidFill>
                  <a:srgbClr val="000000"/>
                </a:solidFill>
                <a:latin typeface="Times New Roman"/>
              </a:rPr>
              <a:t>&lt;date/time&gt;</a:t>
            </a:r>
            <a:endParaRPr b="0" lang="en-US" sz="1400" spc="-1" strike="noStrike">
              <a:solidFill>
                <a:srgbClr val="000000"/>
              </a:solidFill>
              <a:latin typeface="Times New Roman"/>
            </a:endParaRPr>
          </a:p>
        </p:txBody>
      </p:sp>
      <p:sp>
        <p:nvSpPr>
          <p:cNvPr id="47" name="PlaceHolder 3"/>
          <p:cNvSpPr>
            <a:spLocks noGrp="1"/>
          </p:cNvSpPr>
          <p:nvPr>
            <p:ph type="ftr" idx="23"/>
          </p:nvPr>
        </p:nvSpPr>
        <p:spPr>
          <a:xfrm>
            <a:off x="3447360" y="5165280"/>
            <a:ext cx="3194640" cy="390240"/>
          </a:xfrm>
          <a:prstGeom prst="rect">
            <a:avLst/>
          </a:prstGeom>
          <a:noFill/>
          <a:ln w="0">
            <a:noFill/>
          </a:ln>
        </p:spPr>
        <p:txBody>
          <a:bodyPr lIns="0" rIns="0" tIns="0" bIns="0" anchor="t">
            <a:noAutofit/>
          </a:bodyPr>
          <a:lstStyle>
            <a:lvl1pPr indent="0" algn="ctr">
              <a:buNone/>
              <a:defRPr b="0" lang="en-US" sz="1400" spc="-1" strike="noStrike">
                <a:solidFill>
                  <a:srgbClr val="000000"/>
                </a:solidFill>
                <a:latin typeface="Times New Roman"/>
              </a:defRPr>
            </a:lvl1pPr>
          </a:lstStyle>
          <a:p>
            <a:pPr indent="0" algn="ctr">
              <a:buNone/>
            </a:pPr>
            <a:r>
              <a:rPr b="0" lang="en-US" sz="1400" spc="-1" strike="noStrike">
                <a:solidFill>
                  <a:srgbClr val="000000"/>
                </a:solidFill>
                <a:latin typeface="Times New Roman"/>
              </a:rPr>
              <a:t>&lt;footer&gt;</a:t>
            </a:r>
            <a:endParaRPr b="0" lang="en-US" sz="1400" spc="-1" strike="noStrike">
              <a:solidFill>
                <a:srgbClr val="000000"/>
              </a:solidFill>
              <a:latin typeface="Times New Roman"/>
            </a:endParaRPr>
          </a:p>
        </p:txBody>
      </p:sp>
      <p:sp>
        <p:nvSpPr>
          <p:cNvPr id="48" name="PlaceHolder 4"/>
          <p:cNvSpPr>
            <a:spLocks noGrp="1"/>
          </p:cNvSpPr>
          <p:nvPr>
            <p:ph type="sldNum" idx="24"/>
          </p:nvPr>
        </p:nvSpPr>
        <p:spPr>
          <a:xfrm>
            <a:off x="7227360" y="5165280"/>
            <a:ext cx="2347920" cy="390240"/>
          </a:xfrm>
          <a:prstGeom prst="rect">
            <a:avLst/>
          </a:prstGeom>
          <a:noFill/>
          <a:ln w="0">
            <a:noFill/>
          </a:ln>
        </p:spPr>
        <p:txBody>
          <a:bodyPr lIns="0" rIns="0" tIns="0" bIns="0" anchor="t">
            <a:noAutofit/>
          </a:bodyPr>
          <a:lstStyle>
            <a:lvl1pPr indent="0" algn="r" defTabSz="914400">
              <a:lnSpc>
                <a:spcPct val="100000"/>
              </a:lnSpc>
              <a:buNone/>
              <a:defRPr b="0" lang="en-US" sz="1400" spc="-1" strike="noStrike">
                <a:solidFill>
                  <a:schemeClr val="dk1"/>
                </a:solidFill>
                <a:latin typeface="Times New Roman"/>
                <a:ea typeface="DejaVu Sans"/>
              </a:defRPr>
            </a:lvl1pPr>
          </a:lstStyle>
          <a:p>
            <a:pPr indent="0" algn="r" defTabSz="914400">
              <a:lnSpc>
                <a:spcPct val="100000"/>
              </a:lnSpc>
              <a:buNone/>
            </a:pPr>
            <a:fld id="{F6B38802-B99E-4A10-BAA9-0226917C2317}" type="slidenum">
              <a:rPr b="0" lang="en-US" sz="1400" spc="-1" strike="noStrike">
                <a:solidFill>
                  <a:schemeClr val="dk1"/>
                </a:solidFill>
                <a:latin typeface="Times New Roman"/>
                <a:ea typeface="DejaVu Sans"/>
              </a:rPr>
              <a:t>&lt;number&gt;</a:t>
            </a:fld>
            <a:endParaRPr b="0" lang="en-US"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3" r:id="rId2"/>
  </p:sldLayoutIdLst>
</p:sldMaster>
</file>

<file path=ppt/slideMasters/slideMaster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0" name="PlaceHolder 1"/>
          <p:cNvSpPr>
            <a:spLocks noGrp="1"/>
          </p:cNvSpPr>
          <p:nvPr>
            <p:ph type="dt" idx="25"/>
          </p:nvPr>
        </p:nvSpPr>
        <p:spPr>
          <a:xfrm>
            <a:off x="504000" y="5165280"/>
            <a:ext cx="2347920" cy="390240"/>
          </a:xfrm>
          <a:prstGeom prst="rect">
            <a:avLst/>
          </a:prstGeom>
          <a:noFill/>
          <a:ln w="0">
            <a:noFill/>
          </a:ln>
        </p:spPr>
        <p:txBody>
          <a:bodyPr lIns="0" rIns="0" tIns="0" bIns="0" anchor="t">
            <a:noAutofit/>
          </a:bodyPr>
          <a:lstStyle>
            <a:lvl1pPr indent="0">
              <a:buNone/>
              <a:defRPr b="0" lang="en-US" sz="1400" spc="-1" strike="noStrike">
                <a:solidFill>
                  <a:srgbClr val="000000"/>
                </a:solidFill>
                <a:latin typeface="Times New Roman"/>
              </a:defRPr>
            </a:lvl1pPr>
          </a:lstStyle>
          <a:p>
            <a:pPr indent="0">
              <a:buNone/>
            </a:pPr>
            <a:r>
              <a:rPr b="0" lang="en-US" sz="1400" spc="-1" strike="noStrike">
                <a:solidFill>
                  <a:srgbClr val="000000"/>
                </a:solidFill>
                <a:latin typeface="Times New Roman"/>
              </a:rPr>
              <a:t>&lt;date/time&gt;</a:t>
            </a:r>
            <a:endParaRPr b="0" lang="en-US" sz="1400" spc="-1" strike="noStrike">
              <a:solidFill>
                <a:srgbClr val="000000"/>
              </a:solidFill>
              <a:latin typeface="Times New Roman"/>
            </a:endParaRPr>
          </a:p>
        </p:txBody>
      </p:sp>
      <p:sp>
        <p:nvSpPr>
          <p:cNvPr id="51" name="PlaceHolder 2"/>
          <p:cNvSpPr>
            <a:spLocks noGrp="1"/>
          </p:cNvSpPr>
          <p:nvPr>
            <p:ph type="ftr" idx="26"/>
          </p:nvPr>
        </p:nvSpPr>
        <p:spPr>
          <a:xfrm>
            <a:off x="3447360" y="5165280"/>
            <a:ext cx="3194640" cy="390240"/>
          </a:xfrm>
          <a:prstGeom prst="rect">
            <a:avLst/>
          </a:prstGeom>
          <a:noFill/>
          <a:ln w="0">
            <a:noFill/>
          </a:ln>
        </p:spPr>
        <p:txBody>
          <a:bodyPr lIns="0" rIns="0" tIns="0" bIns="0" anchor="t">
            <a:noAutofit/>
          </a:bodyPr>
          <a:lstStyle>
            <a:lvl1pPr indent="0" algn="ctr">
              <a:buNone/>
              <a:defRPr b="0" lang="en-US" sz="1400" spc="-1" strike="noStrike">
                <a:solidFill>
                  <a:srgbClr val="000000"/>
                </a:solidFill>
                <a:latin typeface="Times New Roman"/>
              </a:defRPr>
            </a:lvl1pPr>
          </a:lstStyle>
          <a:p>
            <a:pPr indent="0" algn="ctr">
              <a:buNone/>
            </a:pPr>
            <a:r>
              <a:rPr b="0" lang="en-US" sz="1400" spc="-1" strike="noStrike">
                <a:solidFill>
                  <a:srgbClr val="000000"/>
                </a:solidFill>
                <a:latin typeface="Times New Roman"/>
              </a:rPr>
              <a:t>&lt;footer&gt;</a:t>
            </a:r>
            <a:endParaRPr b="0" lang="en-US" sz="1400" spc="-1" strike="noStrike">
              <a:solidFill>
                <a:srgbClr val="000000"/>
              </a:solidFill>
              <a:latin typeface="Times New Roman"/>
            </a:endParaRPr>
          </a:p>
        </p:txBody>
      </p:sp>
      <p:sp>
        <p:nvSpPr>
          <p:cNvPr id="52" name="PlaceHolder 3"/>
          <p:cNvSpPr>
            <a:spLocks noGrp="1"/>
          </p:cNvSpPr>
          <p:nvPr>
            <p:ph type="sldNum" idx="27"/>
          </p:nvPr>
        </p:nvSpPr>
        <p:spPr>
          <a:xfrm>
            <a:off x="7227360" y="5165280"/>
            <a:ext cx="2347920" cy="390240"/>
          </a:xfrm>
          <a:prstGeom prst="rect">
            <a:avLst/>
          </a:prstGeom>
          <a:noFill/>
          <a:ln w="0">
            <a:noFill/>
          </a:ln>
        </p:spPr>
        <p:txBody>
          <a:bodyPr lIns="0" rIns="0" tIns="0" bIns="0" anchor="t">
            <a:noAutofit/>
          </a:bodyPr>
          <a:lstStyle>
            <a:lvl1pPr indent="0" algn="r" defTabSz="914400">
              <a:lnSpc>
                <a:spcPct val="100000"/>
              </a:lnSpc>
              <a:buNone/>
              <a:defRPr b="0" lang="en-US" sz="1400" spc="-1" strike="noStrike">
                <a:solidFill>
                  <a:schemeClr val="dk1"/>
                </a:solidFill>
                <a:latin typeface="Times New Roman"/>
                <a:ea typeface="DejaVu Sans"/>
              </a:defRPr>
            </a:lvl1pPr>
          </a:lstStyle>
          <a:p>
            <a:pPr indent="0" algn="r" defTabSz="914400">
              <a:lnSpc>
                <a:spcPct val="100000"/>
              </a:lnSpc>
              <a:buNone/>
            </a:pPr>
            <a:fld id="{B641809D-5D7F-4913-BAF5-CBC483ACA39D}" type="slidenum">
              <a:rPr b="0" lang="en-US" sz="1400" spc="-1" strike="noStrike">
                <a:solidFill>
                  <a:schemeClr val="dk1"/>
                </a:solidFill>
                <a:latin typeface="Times New Roman"/>
                <a:ea typeface="DejaVu Sans"/>
              </a:rPr>
              <a:t>&lt;number&gt;</a:t>
            </a:fld>
            <a:endParaRPr b="0" lang="en-US" sz="1400" spc="-1" strike="noStrike">
              <a:solidFill>
                <a:srgbClr val="000000"/>
              </a:solidFill>
              <a:latin typeface="Times New Roman"/>
            </a:endParaRPr>
          </a:p>
        </p:txBody>
      </p:sp>
      <p:sp>
        <p:nvSpPr>
          <p:cNvPr id="53" name="PlaceHolder 4"/>
          <p:cNvSpPr>
            <a:spLocks noGrp="1"/>
          </p:cNvSpPr>
          <p:nvPr>
            <p:ph type="title"/>
          </p:nvPr>
        </p:nvSpPr>
        <p:spPr>
          <a:xfrm>
            <a:off x="504000" y="226080"/>
            <a:ext cx="9072000" cy="946440"/>
          </a:xfrm>
          <a:prstGeom prst="rect">
            <a:avLst/>
          </a:prstGeom>
          <a:noFill/>
          <a:ln w="0">
            <a:noFill/>
          </a:ln>
        </p:spPr>
        <p:txBody>
          <a:bodyPr lIns="0" rIns="0" tIns="0" bIns="0" anchor="ctr">
            <a:noAutofit/>
          </a:bodyPr>
          <a:p>
            <a:pPr indent="0">
              <a:buNone/>
            </a:pPr>
            <a:r>
              <a:rPr b="0" lang="en-US" sz="1800" spc="-1" strike="noStrike">
                <a:solidFill>
                  <a:schemeClr val="dk1"/>
                </a:solidFill>
                <a:latin typeface="Aptos"/>
              </a:rPr>
              <a:t>Click to edit the title text format</a:t>
            </a:r>
            <a:endParaRPr b="0" lang="en-US" sz="1800" spc="-1" strike="noStrike">
              <a:solidFill>
                <a:schemeClr val="dk1"/>
              </a:solidFill>
              <a:latin typeface="Aptos"/>
            </a:endParaRPr>
          </a:p>
        </p:txBody>
      </p:sp>
      <p:sp>
        <p:nvSpPr>
          <p:cNvPr id="54" name="PlaceHolder 5"/>
          <p:cNvSpPr>
            <a:spLocks noGrp="1"/>
          </p:cNvSpPr>
          <p:nvPr>
            <p:ph type="body"/>
          </p:nvPr>
        </p:nvSpPr>
        <p:spPr>
          <a:xfrm>
            <a:off x="504000" y="1326600"/>
            <a:ext cx="9072000" cy="328860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200" spc="-1" strike="noStrike">
                <a:solidFill>
                  <a:schemeClr val="dk1"/>
                </a:solidFill>
                <a:latin typeface="Arial"/>
              </a:rPr>
              <a:t>Click to edit the outline text format</a:t>
            </a:r>
            <a:endParaRPr b="0" lang="en-US" sz="3200" spc="-1" strike="noStrike">
              <a:solidFill>
                <a:schemeClr val="dk1"/>
              </a:solidFill>
              <a:latin typeface="Arial"/>
            </a:endParaRPr>
          </a:p>
          <a:p>
            <a:pPr lvl="1" marL="864000" indent="-324000">
              <a:lnSpc>
                <a:spcPct val="90000"/>
              </a:lnSpc>
              <a:spcBef>
                <a:spcPts val="1134"/>
              </a:spcBef>
              <a:buClr>
                <a:srgbClr val="000000"/>
              </a:buClr>
              <a:buSzPct val="75000"/>
              <a:buFont typeface="Symbol" charset="2"/>
              <a:buChar char=""/>
            </a:pPr>
            <a:r>
              <a:rPr b="0" lang="en-US" sz="2000" spc="-1" strike="noStrike">
                <a:solidFill>
                  <a:schemeClr val="dk1"/>
                </a:solidFill>
                <a:latin typeface="Aptos"/>
              </a:rPr>
              <a:t>Second Outline Level</a:t>
            </a:r>
            <a:endParaRPr b="0" lang="en-US" sz="2000" spc="-1" strike="noStrike">
              <a:solidFill>
                <a:schemeClr val="dk1"/>
              </a:solidFill>
              <a:latin typeface="Aptos"/>
            </a:endParaRPr>
          </a:p>
          <a:p>
            <a:pPr lvl="2" marL="1296000" indent="-288000">
              <a:lnSpc>
                <a:spcPct val="90000"/>
              </a:lnSpc>
              <a:spcBef>
                <a:spcPts val="850"/>
              </a:spcBef>
              <a:buClr>
                <a:srgbClr val="000000"/>
              </a:buClr>
              <a:buSzPct val="45000"/>
              <a:buFont typeface="Wingdings" charset="2"/>
              <a:buChar char=""/>
            </a:pPr>
            <a:r>
              <a:rPr b="0" lang="en-US" sz="1800" spc="-1" strike="noStrike">
                <a:solidFill>
                  <a:schemeClr val="dk1"/>
                </a:solidFill>
                <a:latin typeface="Aptos"/>
              </a:rPr>
              <a:t>Third Outline Level</a:t>
            </a:r>
            <a:endParaRPr b="0" lang="en-US" sz="1800" spc="-1" strike="noStrike">
              <a:solidFill>
                <a:schemeClr val="dk1"/>
              </a:solidFill>
              <a:latin typeface="Aptos"/>
            </a:endParaRPr>
          </a:p>
          <a:p>
            <a:pPr lvl="3" marL="1728000" indent="-216000">
              <a:lnSpc>
                <a:spcPct val="90000"/>
              </a:lnSpc>
              <a:spcBef>
                <a:spcPts val="567"/>
              </a:spcBef>
              <a:buClr>
                <a:srgbClr val="000000"/>
              </a:buClr>
              <a:buSzPct val="75000"/>
              <a:buFont typeface="Symbol" charset="2"/>
              <a:buChar char=""/>
            </a:pPr>
            <a:r>
              <a:rPr b="0" lang="en-US" sz="1800" spc="-1" strike="noStrike">
                <a:solidFill>
                  <a:schemeClr val="dk1"/>
                </a:solidFill>
                <a:latin typeface="Aptos"/>
              </a:rPr>
              <a:t>Fourth Outline Level</a:t>
            </a:r>
            <a:endParaRPr b="0" lang="en-US" sz="1800" spc="-1" strike="noStrike">
              <a:solidFill>
                <a:schemeClr val="dk1"/>
              </a:solidFill>
              <a:latin typeface="Aptos"/>
            </a:endParaRPr>
          </a:p>
          <a:p>
            <a:pPr lvl="4" marL="2160000" indent="-216000">
              <a:lnSpc>
                <a:spcPct val="90000"/>
              </a:lnSpc>
              <a:spcBef>
                <a:spcPts val="283"/>
              </a:spcBef>
              <a:buClr>
                <a:srgbClr val="000000"/>
              </a:buClr>
              <a:buSzPct val="45000"/>
              <a:buFont typeface="Wingdings" charset="2"/>
              <a:buChar char=""/>
            </a:pPr>
            <a:r>
              <a:rPr b="0" lang="en-US" sz="2000" spc="-1" strike="noStrike">
                <a:solidFill>
                  <a:schemeClr val="dk1"/>
                </a:solidFill>
                <a:latin typeface="Aptos"/>
              </a:rPr>
              <a:t>Fifth Outline Level</a:t>
            </a:r>
            <a:endParaRPr b="0" lang="en-US" sz="2000" spc="-1" strike="noStrike">
              <a:solidFill>
                <a:schemeClr val="dk1"/>
              </a:solidFill>
              <a:latin typeface="Aptos"/>
            </a:endParaRPr>
          </a:p>
          <a:p>
            <a:pPr lvl="5" marL="2592000" indent="-216000">
              <a:lnSpc>
                <a:spcPct val="90000"/>
              </a:lnSpc>
              <a:spcBef>
                <a:spcPts val="283"/>
              </a:spcBef>
              <a:buClr>
                <a:srgbClr val="000000"/>
              </a:buClr>
              <a:buSzPct val="45000"/>
              <a:buFont typeface="Wingdings" charset="2"/>
              <a:buChar char=""/>
            </a:pPr>
            <a:r>
              <a:rPr b="0" lang="en-US" sz="2000" spc="-1" strike="noStrike">
                <a:solidFill>
                  <a:schemeClr val="dk1"/>
                </a:solidFill>
                <a:latin typeface="Aptos"/>
              </a:rPr>
              <a:t>Sixth Outline Level</a:t>
            </a:r>
            <a:endParaRPr b="0" lang="en-US" sz="2000" spc="-1" strike="noStrike">
              <a:solidFill>
                <a:schemeClr val="dk1"/>
              </a:solidFill>
              <a:latin typeface="Aptos"/>
            </a:endParaRPr>
          </a:p>
          <a:p>
            <a:pPr lvl="6" marL="3024000" indent="-216000">
              <a:lnSpc>
                <a:spcPct val="90000"/>
              </a:lnSpc>
              <a:spcBef>
                <a:spcPts val="283"/>
              </a:spcBef>
              <a:buClr>
                <a:srgbClr val="000000"/>
              </a:buClr>
              <a:buSzPct val="45000"/>
              <a:buFont typeface="Wingdings" charset="2"/>
              <a:buChar char=""/>
            </a:pPr>
            <a:r>
              <a:rPr b="0" lang="en-US" sz="2000" spc="-1" strike="noStrike">
                <a:solidFill>
                  <a:schemeClr val="dk1"/>
                </a:solidFill>
                <a:latin typeface="Aptos"/>
              </a:rPr>
              <a:t>Seventh Outline Level</a:t>
            </a:r>
            <a:endParaRPr b="0" lang="en-US" sz="2000" spc="-1" strike="noStrike">
              <a:solidFill>
                <a:schemeClr val="dk1"/>
              </a:solidFill>
              <a:latin typeface="Aptos"/>
            </a:endParaRPr>
          </a:p>
        </p:txBody>
      </p:sp>
    </p:spTree>
  </p:cSld>
  <p:clrMap bg1="lt1" bg2="lt2" tx1="dk1" tx2="dk2" accent1="accent1" accent2="accent2" accent3="accent3" accent4="accent4" accent5="accent5" accent6="accent6" hlink="hlink" folHlink="folHlink"/>
  <p:sldLayoutIdLst>
    <p:sldLayoutId id="2147483665" r:id="rId2"/>
  </p:sldLayoutIdLst>
</p:sldMaster>
</file>

<file path=ppt/slideMasters/slideMaster10.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5" name="PlaceHolder 1"/>
          <p:cNvSpPr>
            <a:spLocks noGrp="1"/>
          </p:cNvSpPr>
          <p:nvPr>
            <p:ph type="title"/>
          </p:nvPr>
        </p:nvSpPr>
        <p:spPr>
          <a:xfrm>
            <a:off x="693720" y="378000"/>
            <a:ext cx="3250800" cy="1323720"/>
          </a:xfrm>
          <a:prstGeom prst="rect">
            <a:avLst/>
          </a:prstGeom>
          <a:noFill/>
          <a:ln w="0">
            <a:noFill/>
          </a:ln>
        </p:spPr>
        <p:txBody>
          <a:bodyPr lIns="0" rIns="0" tIns="0" bIns="0" anchor="b">
            <a:noAutofit/>
          </a:bodyPr>
          <a:p>
            <a:pPr indent="0" algn="ctr">
              <a:lnSpc>
                <a:spcPct val="100000"/>
              </a:lnSpc>
              <a:buNone/>
            </a:pPr>
            <a:r>
              <a:rPr b="0" lang="en-US" sz="3200" spc="-1" strike="noStrike">
                <a:solidFill>
                  <a:srgbClr val="000000"/>
                </a:solidFill>
                <a:latin typeface="Arial"/>
              </a:rPr>
              <a:t>Click to edit Master title style</a:t>
            </a:r>
            <a:endParaRPr b="0" lang="en-US" sz="3200" spc="-1" strike="noStrike">
              <a:solidFill>
                <a:schemeClr val="dk1"/>
              </a:solidFill>
              <a:latin typeface="Aptos"/>
            </a:endParaRPr>
          </a:p>
        </p:txBody>
      </p:sp>
      <p:sp>
        <p:nvSpPr>
          <p:cNvPr id="56" name="PlaceHolder 2"/>
          <p:cNvSpPr>
            <a:spLocks noGrp="1"/>
          </p:cNvSpPr>
          <p:nvPr>
            <p:ph type="body"/>
          </p:nvPr>
        </p:nvSpPr>
        <p:spPr>
          <a:xfrm>
            <a:off x="4286160" y="816120"/>
            <a:ext cx="5101920" cy="4030200"/>
          </a:xfrm>
          <a:prstGeom prst="rect">
            <a:avLst/>
          </a:prstGeom>
          <a:noFill/>
          <a:ln w="0">
            <a:noFill/>
          </a:ln>
        </p:spPr>
        <p:txBody>
          <a:bodyPr lIns="0" rIns="0" tIns="0" bIns="0" anchor="t">
            <a:noAutofit/>
          </a:bodyPr>
          <a:p>
            <a:pPr indent="0">
              <a:lnSpc>
                <a:spcPct val="100000"/>
              </a:lnSpc>
              <a:spcBef>
                <a:spcPts val="1417"/>
              </a:spcBef>
              <a:buNone/>
            </a:pPr>
            <a:r>
              <a:rPr b="0" lang="en-US" sz="3200" spc="-1" strike="noStrike">
                <a:solidFill>
                  <a:srgbClr val="000000"/>
                </a:solidFill>
                <a:latin typeface="Arial"/>
              </a:rPr>
              <a:t>Click to edit Master text styles</a:t>
            </a:r>
            <a:endParaRPr b="0" lang="en-US" sz="3200" spc="-1" strike="noStrike">
              <a:solidFill>
                <a:schemeClr val="dk1"/>
              </a:solidFill>
              <a:latin typeface="Arial"/>
            </a:endParaRPr>
          </a:p>
          <a:p>
            <a:pPr lvl="1" marL="685800" indent="-228600" defTabSz="914400">
              <a:lnSpc>
                <a:spcPct val="90000"/>
              </a:lnSpc>
              <a:spcBef>
                <a:spcPts val="499"/>
              </a:spcBef>
              <a:buClr>
                <a:srgbClr val="000000"/>
              </a:buClr>
              <a:buFont typeface="Arial"/>
              <a:buChar char="•"/>
            </a:pPr>
            <a:r>
              <a:rPr b="0" lang="en-US" sz="2800" spc="-1" strike="noStrike">
                <a:solidFill>
                  <a:schemeClr val="dk1"/>
                </a:solidFill>
                <a:latin typeface="Aptos"/>
              </a:rPr>
              <a:t>Second level</a:t>
            </a:r>
            <a:endParaRPr b="0" lang="en-US" sz="2800" spc="-1" strike="noStrike">
              <a:solidFill>
                <a:schemeClr val="dk1"/>
              </a:solidFill>
              <a:latin typeface="Aptos"/>
            </a:endParaRPr>
          </a:p>
          <a:p>
            <a:pPr lvl="2" marL="1143000" indent="-228600" defTabSz="914400">
              <a:lnSpc>
                <a:spcPct val="90000"/>
              </a:lnSpc>
              <a:spcBef>
                <a:spcPts val="499"/>
              </a:spcBef>
              <a:buClr>
                <a:srgbClr val="000000"/>
              </a:buClr>
              <a:buFont typeface="Arial"/>
              <a:buChar char="•"/>
            </a:pPr>
            <a:r>
              <a:rPr b="0" lang="en-US" sz="2400" spc="-1" strike="noStrike">
                <a:solidFill>
                  <a:schemeClr val="dk1"/>
                </a:solidFill>
                <a:latin typeface="Aptos"/>
              </a:rPr>
              <a:t>Third level</a:t>
            </a:r>
            <a:endParaRPr b="0" lang="en-US" sz="2400" spc="-1" strike="noStrike">
              <a:solidFill>
                <a:schemeClr val="dk1"/>
              </a:solidFill>
              <a:latin typeface="Aptos"/>
            </a:endParaRPr>
          </a:p>
          <a:p>
            <a:pPr lvl="3" marL="1600200" indent="-228600" defTabSz="914400">
              <a:lnSpc>
                <a:spcPct val="90000"/>
              </a:lnSpc>
              <a:spcBef>
                <a:spcPts val="499"/>
              </a:spcBef>
              <a:buClr>
                <a:srgbClr val="000000"/>
              </a:buClr>
              <a:buFont typeface="Arial"/>
              <a:buChar char="•"/>
            </a:pPr>
            <a:r>
              <a:rPr b="0" lang="en-US" sz="2000" spc="-1" strike="noStrike">
                <a:solidFill>
                  <a:schemeClr val="dk1"/>
                </a:solidFill>
                <a:latin typeface="Aptos"/>
              </a:rPr>
              <a:t>Fourth level</a:t>
            </a:r>
            <a:endParaRPr b="0" lang="en-US" sz="2000" spc="-1" strike="noStrike">
              <a:solidFill>
                <a:schemeClr val="dk1"/>
              </a:solidFill>
              <a:latin typeface="Aptos"/>
            </a:endParaRPr>
          </a:p>
          <a:p>
            <a:pPr lvl="4" marL="2057400" indent="-228600" defTabSz="914400">
              <a:lnSpc>
                <a:spcPct val="90000"/>
              </a:lnSpc>
              <a:spcBef>
                <a:spcPts val="499"/>
              </a:spcBef>
              <a:buClr>
                <a:srgbClr val="000000"/>
              </a:buClr>
              <a:buFont typeface="Arial"/>
              <a:buChar char="•"/>
            </a:pPr>
            <a:r>
              <a:rPr b="0" lang="en-US" sz="2000" spc="-1" strike="noStrike">
                <a:solidFill>
                  <a:schemeClr val="dk1"/>
                </a:solidFill>
                <a:latin typeface="Aptos"/>
              </a:rPr>
              <a:t>Fifth level</a:t>
            </a:r>
            <a:endParaRPr b="0" lang="en-US" sz="2000" spc="-1" strike="noStrike">
              <a:solidFill>
                <a:schemeClr val="dk1"/>
              </a:solidFill>
              <a:latin typeface="Aptos"/>
            </a:endParaRPr>
          </a:p>
        </p:txBody>
      </p:sp>
      <p:sp>
        <p:nvSpPr>
          <p:cNvPr id="57" name="PlaceHolder 3"/>
          <p:cNvSpPr>
            <a:spLocks noGrp="1"/>
          </p:cNvSpPr>
          <p:nvPr>
            <p:ph type="body"/>
          </p:nvPr>
        </p:nvSpPr>
        <p:spPr>
          <a:xfrm>
            <a:off x="693720" y="1701720"/>
            <a:ext cx="3250800" cy="3150720"/>
          </a:xfrm>
          <a:prstGeom prst="rect">
            <a:avLst/>
          </a:prstGeom>
          <a:noFill/>
          <a:ln w="0">
            <a:noFill/>
          </a:ln>
        </p:spPr>
        <p:txBody>
          <a:bodyPr lIns="0" rIns="0" tIns="0" bIns="0" anchor="t">
            <a:noAutofit/>
          </a:bodyPr>
          <a:p>
            <a:pPr indent="0">
              <a:lnSpc>
                <a:spcPct val="100000"/>
              </a:lnSpc>
              <a:spcBef>
                <a:spcPts val="1417"/>
              </a:spcBef>
              <a:buNone/>
              <a:tabLst>
                <a:tab algn="l" pos="0"/>
              </a:tabLst>
            </a:pPr>
            <a:r>
              <a:rPr b="0" lang="en-US" sz="1600" spc="-1" strike="noStrike">
                <a:solidFill>
                  <a:srgbClr val="000000"/>
                </a:solidFill>
                <a:latin typeface="Arial"/>
              </a:rPr>
              <a:t>Click to edit Master text styles</a:t>
            </a:r>
            <a:endParaRPr b="0" lang="en-US" sz="1600" spc="-1" strike="noStrike">
              <a:solidFill>
                <a:schemeClr val="dk1"/>
              </a:solidFill>
              <a:latin typeface="Arial"/>
            </a:endParaRPr>
          </a:p>
        </p:txBody>
      </p:sp>
      <p:sp>
        <p:nvSpPr>
          <p:cNvPr id="58" name="PlaceHolder 4"/>
          <p:cNvSpPr>
            <a:spLocks noGrp="1"/>
          </p:cNvSpPr>
          <p:nvPr>
            <p:ph type="dt" idx="28"/>
          </p:nvPr>
        </p:nvSpPr>
        <p:spPr>
          <a:xfrm>
            <a:off x="504000" y="5165280"/>
            <a:ext cx="2347920" cy="390240"/>
          </a:xfrm>
          <a:prstGeom prst="rect">
            <a:avLst/>
          </a:prstGeom>
          <a:noFill/>
          <a:ln w="0">
            <a:noFill/>
          </a:ln>
        </p:spPr>
        <p:txBody>
          <a:bodyPr lIns="0" rIns="0" tIns="0" bIns="0" anchor="t">
            <a:noAutofit/>
          </a:bodyPr>
          <a:lstStyle>
            <a:lvl1pPr indent="0">
              <a:buNone/>
              <a:defRPr b="0" lang="en-US" sz="1400" spc="-1" strike="noStrike">
                <a:solidFill>
                  <a:srgbClr val="000000"/>
                </a:solidFill>
                <a:latin typeface="Times New Roman"/>
              </a:defRPr>
            </a:lvl1pPr>
          </a:lstStyle>
          <a:p>
            <a:pPr indent="0">
              <a:buNone/>
            </a:pPr>
            <a:r>
              <a:rPr b="0" lang="en-US" sz="1400" spc="-1" strike="noStrike">
                <a:solidFill>
                  <a:srgbClr val="000000"/>
                </a:solidFill>
                <a:latin typeface="Times New Roman"/>
              </a:rPr>
              <a:t>&lt;date/time&gt;</a:t>
            </a:r>
            <a:endParaRPr b="0" lang="en-US" sz="1400" spc="-1" strike="noStrike">
              <a:solidFill>
                <a:srgbClr val="000000"/>
              </a:solidFill>
              <a:latin typeface="Times New Roman"/>
            </a:endParaRPr>
          </a:p>
        </p:txBody>
      </p:sp>
      <p:sp>
        <p:nvSpPr>
          <p:cNvPr id="59" name="PlaceHolder 5"/>
          <p:cNvSpPr>
            <a:spLocks noGrp="1"/>
          </p:cNvSpPr>
          <p:nvPr>
            <p:ph type="ftr" idx="29"/>
          </p:nvPr>
        </p:nvSpPr>
        <p:spPr>
          <a:xfrm>
            <a:off x="3447360" y="5165280"/>
            <a:ext cx="3194640" cy="390240"/>
          </a:xfrm>
          <a:prstGeom prst="rect">
            <a:avLst/>
          </a:prstGeom>
          <a:noFill/>
          <a:ln w="0">
            <a:noFill/>
          </a:ln>
        </p:spPr>
        <p:txBody>
          <a:bodyPr lIns="0" rIns="0" tIns="0" bIns="0" anchor="t">
            <a:noAutofit/>
          </a:bodyPr>
          <a:lstStyle>
            <a:lvl1pPr indent="0" algn="ctr">
              <a:buNone/>
              <a:defRPr b="0" lang="en-US" sz="1400" spc="-1" strike="noStrike">
                <a:solidFill>
                  <a:srgbClr val="000000"/>
                </a:solidFill>
                <a:latin typeface="Times New Roman"/>
              </a:defRPr>
            </a:lvl1pPr>
          </a:lstStyle>
          <a:p>
            <a:pPr indent="0" algn="ctr">
              <a:buNone/>
            </a:pPr>
            <a:r>
              <a:rPr b="0" lang="en-US" sz="1400" spc="-1" strike="noStrike">
                <a:solidFill>
                  <a:srgbClr val="000000"/>
                </a:solidFill>
                <a:latin typeface="Times New Roman"/>
              </a:rPr>
              <a:t>&lt;footer&gt;</a:t>
            </a:r>
            <a:endParaRPr b="0" lang="en-US" sz="1400" spc="-1" strike="noStrike">
              <a:solidFill>
                <a:srgbClr val="000000"/>
              </a:solidFill>
              <a:latin typeface="Times New Roman"/>
            </a:endParaRPr>
          </a:p>
        </p:txBody>
      </p:sp>
      <p:sp>
        <p:nvSpPr>
          <p:cNvPr id="60" name="PlaceHolder 6"/>
          <p:cNvSpPr>
            <a:spLocks noGrp="1"/>
          </p:cNvSpPr>
          <p:nvPr>
            <p:ph type="sldNum" idx="30"/>
          </p:nvPr>
        </p:nvSpPr>
        <p:spPr>
          <a:xfrm>
            <a:off x="7227360" y="5165280"/>
            <a:ext cx="2347920" cy="390240"/>
          </a:xfrm>
          <a:prstGeom prst="rect">
            <a:avLst/>
          </a:prstGeom>
          <a:noFill/>
          <a:ln w="0">
            <a:noFill/>
          </a:ln>
        </p:spPr>
        <p:txBody>
          <a:bodyPr lIns="0" rIns="0" tIns="0" bIns="0" anchor="t">
            <a:noAutofit/>
          </a:bodyPr>
          <a:lstStyle>
            <a:lvl1pPr indent="0" algn="r" defTabSz="914400">
              <a:lnSpc>
                <a:spcPct val="100000"/>
              </a:lnSpc>
              <a:buNone/>
              <a:defRPr b="0" lang="en-US" sz="1400" spc="-1" strike="noStrike">
                <a:solidFill>
                  <a:schemeClr val="dk1"/>
                </a:solidFill>
                <a:latin typeface="Times New Roman"/>
                <a:ea typeface="DejaVu Sans"/>
              </a:defRPr>
            </a:lvl1pPr>
          </a:lstStyle>
          <a:p>
            <a:pPr indent="0" algn="r" defTabSz="914400">
              <a:lnSpc>
                <a:spcPct val="100000"/>
              </a:lnSpc>
              <a:buNone/>
            </a:pPr>
            <a:fld id="{E46F1230-8475-433E-9B9D-C8659E994D63}" type="slidenum">
              <a:rPr b="0" lang="en-US" sz="1400" spc="-1" strike="noStrike">
                <a:solidFill>
                  <a:schemeClr val="dk1"/>
                </a:solidFill>
                <a:latin typeface="Times New Roman"/>
                <a:ea typeface="DejaVu Sans"/>
              </a:rPr>
              <a:t>&lt;number&gt;</a:t>
            </a:fld>
            <a:endParaRPr b="0" lang="en-US"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7" r:id="rId2"/>
  </p:sldLayoutIdLst>
</p:sldMaster>
</file>

<file path=ppt/slideMasters/slideMaster1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1" name="PlaceHolder 1"/>
          <p:cNvSpPr>
            <a:spLocks noGrp="1"/>
          </p:cNvSpPr>
          <p:nvPr>
            <p:ph type="title"/>
          </p:nvPr>
        </p:nvSpPr>
        <p:spPr>
          <a:xfrm>
            <a:off x="693720" y="378000"/>
            <a:ext cx="3250800" cy="1323720"/>
          </a:xfrm>
          <a:prstGeom prst="rect">
            <a:avLst/>
          </a:prstGeom>
          <a:noFill/>
          <a:ln w="0">
            <a:noFill/>
          </a:ln>
        </p:spPr>
        <p:txBody>
          <a:bodyPr lIns="0" rIns="0" tIns="0" bIns="0" anchor="b">
            <a:noAutofit/>
          </a:bodyPr>
          <a:p>
            <a:pPr indent="0" algn="ctr">
              <a:lnSpc>
                <a:spcPct val="100000"/>
              </a:lnSpc>
              <a:buNone/>
            </a:pPr>
            <a:r>
              <a:rPr b="0" lang="en-US" sz="3200" spc="-1" strike="noStrike">
                <a:solidFill>
                  <a:srgbClr val="000000"/>
                </a:solidFill>
                <a:latin typeface="Arial"/>
              </a:rPr>
              <a:t>Click to edit Master title style</a:t>
            </a:r>
            <a:endParaRPr b="0" lang="en-US" sz="3200" spc="-1" strike="noStrike">
              <a:solidFill>
                <a:schemeClr val="dk1"/>
              </a:solidFill>
              <a:latin typeface="Aptos"/>
            </a:endParaRPr>
          </a:p>
        </p:txBody>
      </p:sp>
      <p:sp>
        <p:nvSpPr>
          <p:cNvPr id="62" name="PlaceHolder 2"/>
          <p:cNvSpPr>
            <a:spLocks noGrp="1"/>
          </p:cNvSpPr>
          <p:nvPr>
            <p:ph type="body"/>
          </p:nvPr>
        </p:nvSpPr>
        <p:spPr>
          <a:xfrm>
            <a:off x="4286160" y="816120"/>
            <a:ext cx="5101920" cy="4030200"/>
          </a:xfrm>
          <a:prstGeom prst="rect">
            <a:avLst/>
          </a:prstGeom>
          <a:noFill/>
          <a:ln w="0">
            <a:noFill/>
          </a:ln>
        </p:spPr>
        <p:txBody>
          <a:bodyPr lIns="90000" rIns="90000" tIns="45000" bIns="45000" anchor="t">
            <a:noAutofit/>
          </a:bodyPr>
          <a:p>
            <a:pPr marL="432000" indent="-324000">
              <a:spcBef>
                <a:spcPts val="1417"/>
              </a:spcBef>
              <a:buClr>
                <a:srgbClr val="000000"/>
              </a:buClr>
              <a:buSzPct val="45000"/>
              <a:buFont typeface="Wingdings" charset="2"/>
              <a:buChar char=""/>
            </a:pPr>
            <a:r>
              <a:rPr b="0" lang="en-US" sz="3200" spc="-1" strike="noStrike">
                <a:solidFill>
                  <a:schemeClr val="dk1"/>
                </a:solidFill>
                <a:latin typeface="Arial"/>
              </a:rPr>
              <a:t>Click to edit the outline text format</a:t>
            </a:r>
            <a:endParaRPr b="0" lang="en-US" sz="3200" spc="-1" strike="noStrike">
              <a:solidFill>
                <a:schemeClr val="dk1"/>
              </a:solidFill>
              <a:latin typeface="Arial"/>
            </a:endParaRPr>
          </a:p>
          <a:p>
            <a:pPr lvl="1" marL="864000" indent="-324000">
              <a:lnSpc>
                <a:spcPct val="90000"/>
              </a:lnSpc>
              <a:spcBef>
                <a:spcPts val="1134"/>
              </a:spcBef>
              <a:buClr>
                <a:srgbClr val="000000"/>
              </a:buClr>
              <a:buSzPct val="75000"/>
              <a:buFont typeface="Symbol" charset="2"/>
              <a:buChar char=""/>
            </a:pPr>
            <a:r>
              <a:rPr b="0" lang="en-US" sz="3200" spc="-1" strike="noStrike">
                <a:solidFill>
                  <a:schemeClr val="dk1"/>
                </a:solidFill>
                <a:latin typeface="Aptos"/>
              </a:rPr>
              <a:t>Second Outline Level</a:t>
            </a:r>
            <a:endParaRPr b="0" lang="en-US" sz="3200" spc="-1" strike="noStrike">
              <a:solidFill>
                <a:schemeClr val="dk1"/>
              </a:solidFill>
              <a:latin typeface="Aptos"/>
            </a:endParaRPr>
          </a:p>
          <a:p>
            <a:pPr lvl="2" marL="1296000" indent="-288000">
              <a:lnSpc>
                <a:spcPct val="90000"/>
              </a:lnSpc>
              <a:spcBef>
                <a:spcPts val="850"/>
              </a:spcBef>
              <a:buClr>
                <a:srgbClr val="000000"/>
              </a:buClr>
              <a:buSzPct val="45000"/>
              <a:buFont typeface="Wingdings" charset="2"/>
              <a:buChar char=""/>
            </a:pPr>
            <a:r>
              <a:rPr b="0" lang="en-US" sz="3200" spc="-1" strike="noStrike">
                <a:solidFill>
                  <a:schemeClr val="dk1"/>
                </a:solidFill>
                <a:latin typeface="Aptos"/>
              </a:rPr>
              <a:t>Third Outline Level</a:t>
            </a:r>
            <a:endParaRPr b="0" lang="en-US" sz="3200" spc="-1" strike="noStrike">
              <a:solidFill>
                <a:schemeClr val="dk1"/>
              </a:solidFill>
              <a:latin typeface="Aptos"/>
            </a:endParaRPr>
          </a:p>
          <a:p>
            <a:pPr lvl="3" marL="1728000" indent="-216000">
              <a:lnSpc>
                <a:spcPct val="90000"/>
              </a:lnSpc>
              <a:spcBef>
                <a:spcPts val="567"/>
              </a:spcBef>
              <a:buClr>
                <a:srgbClr val="000000"/>
              </a:buClr>
              <a:buSzPct val="75000"/>
              <a:buFont typeface="Symbol" charset="2"/>
              <a:buChar char=""/>
            </a:pPr>
            <a:r>
              <a:rPr b="0" lang="en-US" sz="3200" spc="-1" strike="noStrike">
                <a:solidFill>
                  <a:schemeClr val="dk1"/>
                </a:solidFill>
                <a:latin typeface="Aptos"/>
              </a:rPr>
              <a:t>Fourth Outline Level</a:t>
            </a:r>
            <a:endParaRPr b="0" lang="en-US" sz="3200" spc="-1" strike="noStrike">
              <a:solidFill>
                <a:schemeClr val="dk1"/>
              </a:solidFill>
              <a:latin typeface="Aptos"/>
            </a:endParaRPr>
          </a:p>
          <a:p>
            <a:pPr lvl="4" marL="2160000" indent="-216000">
              <a:lnSpc>
                <a:spcPct val="90000"/>
              </a:lnSpc>
              <a:spcBef>
                <a:spcPts val="283"/>
              </a:spcBef>
              <a:buClr>
                <a:srgbClr val="000000"/>
              </a:buClr>
              <a:buSzPct val="45000"/>
              <a:buFont typeface="Wingdings" charset="2"/>
              <a:buChar char=""/>
            </a:pPr>
            <a:r>
              <a:rPr b="0" lang="en-US" sz="3200" spc="-1" strike="noStrike">
                <a:solidFill>
                  <a:schemeClr val="dk1"/>
                </a:solidFill>
                <a:latin typeface="Aptos"/>
              </a:rPr>
              <a:t>Fifth Outline Level</a:t>
            </a:r>
            <a:endParaRPr b="0" lang="en-US" sz="3200" spc="-1" strike="noStrike">
              <a:solidFill>
                <a:schemeClr val="dk1"/>
              </a:solidFill>
              <a:latin typeface="Aptos"/>
            </a:endParaRPr>
          </a:p>
          <a:p>
            <a:pPr lvl="5" marL="2592000" indent="-216000">
              <a:lnSpc>
                <a:spcPct val="90000"/>
              </a:lnSpc>
              <a:spcBef>
                <a:spcPts val="283"/>
              </a:spcBef>
              <a:buClr>
                <a:srgbClr val="000000"/>
              </a:buClr>
              <a:buSzPct val="45000"/>
              <a:buFont typeface="Wingdings" charset="2"/>
              <a:buChar char=""/>
            </a:pPr>
            <a:r>
              <a:rPr b="0" lang="en-US" sz="3200" spc="-1" strike="noStrike">
                <a:solidFill>
                  <a:schemeClr val="dk1"/>
                </a:solidFill>
                <a:latin typeface="Aptos"/>
              </a:rPr>
              <a:t>Sixth Outline Level</a:t>
            </a:r>
            <a:endParaRPr b="0" lang="en-US" sz="3200" spc="-1" strike="noStrike">
              <a:solidFill>
                <a:schemeClr val="dk1"/>
              </a:solidFill>
              <a:latin typeface="Aptos"/>
            </a:endParaRPr>
          </a:p>
          <a:p>
            <a:pPr lvl="6" marL="3024000" indent="-216000">
              <a:lnSpc>
                <a:spcPct val="90000"/>
              </a:lnSpc>
              <a:spcBef>
                <a:spcPts val="283"/>
              </a:spcBef>
              <a:buClr>
                <a:srgbClr val="000000"/>
              </a:buClr>
              <a:buSzPct val="45000"/>
              <a:buFont typeface="Wingdings" charset="2"/>
              <a:buChar char=""/>
            </a:pPr>
            <a:r>
              <a:rPr b="0" lang="en-US" sz="3200" spc="-1" strike="noStrike">
                <a:solidFill>
                  <a:schemeClr val="dk1"/>
                </a:solidFill>
                <a:latin typeface="Aptos"/>
              </a:rPr>
              <a:t>Seventh Outline Level</a:t>
            </a:r>
            <a:endParaRPr b="0" lang="en-US" sz="3200" spc="-1" strike="noStrike">
              <a:solidFill>
                <a:schemeClr val="dk1"/>
              </a:solidFill>
              <a:latin typeface="Aptos"/>
            </a:endParaRPr>
          </a:p>
        </p:txBody>
      </p:sp>
      <p:sp>
        <p:nvSpPr>
          <p:cNvPr id="63" name="PlaceHolder 3"/>
          <p:cNvSpPr>
            <a:spLocks noGrp="1"/>
          </p:cNvSpPr>
          <p:nvPr>
            <p:ph type="body"/>
          </p:nvPr>
        </p:nvSpPr>
        <p:spPr>
          <a:xfrm>
            <a:off x="693720" y="1701720"/>
            <a:ext cx="3250800" cy="3150720"/>
          </a:xfrm>
          <a:prstGeom prst="rect">
            <a:avLst/>
          </a:prstGeom>
          <a:noFill/>
          <a:ln w="0">
            <a:noFill/>
          </a:ln>
        </p:spPr>
        <p:txBody>
          <a:bodyPr lIns="0" rIns="0" tIns="0" bIns="0" anchor="t">
            <a:noAutofit/>
          </a:bodyPr>
          <a:p>
            <a:pPr indent="0">
              <a:lnSpc>
                <a:spcPct val="100000"/>
              </a:lnSpc>
              <a:spcBef>
                <a:spcPts val="1417"/>
              </a:spcBef>
              <a:buNone/>
              <a:tabLst>
                <a:tab algn="l" pos="0"/>
              </a:tabLst>
            </a:pPr>
            <a:r>
              <a:rPr b="0" lang="en-US" sz="1600" spc="-1" strike="noStrike">
                <a:solidFill>
                  <a:srgbClr val="000000"/>
                </a:solidFill>
                <a:latin typeface="Arial"/>
              </a:rPr>
              <a:t>Click to edit Master text styles</a:t>
            </a:r>
            <a:endParaRPr b="0" lang="en-US" sz="1600" spc="-1" strike="noStrike">
              <a:solidFill>
                <a:schemeClr val="dk1"/>
              </a:solidFill>
              <a:latin typeface="Arial"/>
            </a:endParaRPr>
          </a:p>
        </p:txBody>
      </p:sp>
      <p:sp>
        <p:nvSpPr>
          <p:cNvPr id="64" name="PlaceHolder 4"/>
          <p:cNvSpPr>
            <a:spLocks noGrp="1"/>
          </p:cNvSpPr>
          <p:nvPr>
            <p:ph type="dt" idx="31"/>
          </p:nvPr>
        </p:nvSpPr>
        <p:spPr>
          <a:xfrm>
            <a:off x="504000" y="5165280"/>
            <a:ext cx="2347920" cy="390240"/>
          </a:xfrm>
          <a:prstGeom prst="rect">
            <a:avLst/>
          </a:prstGeom>
          <a:noFill/>
          <a:ln w="0">
            <a:noFill/>
          </a:ln>
        </p:spPr>
        <p:txBody>
          <a:bodyPr lIns="0" rIns="0" tIns="0" bIns="0" anchor="t">
            <a:noAutofit/>
          </a:bodyPr>
          <a:lstStyle>
            <a:lvl1pPr indent="0">
              <a:buNone/>
              <a:defRPr b="0" lang="en-US" sz="1400" spc="-1" strike="noStrike">
                <a:solidFill>
                  <a:srgbClr val="000000"/>
                </a:solidFill>
                <a:latin typeface="Times New Roman"/>
              </a:defRPr>
            </a:lvl1pPr>
          </a:lstStyle>
          <a:p>
            <a:pPr indent="0">
              <a:buNone/>
            </a:pPr>
            <a:r>
              <a:rPr b="0" lang="en-US" sz="1400" spc="-1" strike="noStrike">
                <a:solidFill>
                  <a:srgbClr val="000000"/>
                </a:solidFill>
                <a:latin typeface="Times New Roman"/>
              </a:rPr>
              <a:t>&lt;date/time&gt;</a:t>
            </a:r>
            <a:endParaRPr b="0" lang="en-US" sz="1400" spc="-1" strike="noStrike">
              <a:solidFill>
                <a:srgbClr val="000000"/>
              </a:solidFill>
              <a:latin typeface="Times New Roman"/>
            </a:endParaRPr>
          </a:p>
        </p:txBody>
      </p:sp>
      <p:sp>
        <p:nvSpPr>
          <p:cNvPr id="65" name="PlaceHolder 5"/>
          <p:cNvSpPr>
            <a:spLocks noGrp="1"/>
          </p:cNvSpPr>
          <p:nvPr>
            <p:ph type="ftr" idx="32"/>
          </p:nvPr>
        </p:nvSpPr>
        <p:spPr>
          <a:xfrm>
            <a:off x="3447360" y="5165280"/>
            <a:ext cx="3194640" cy="390240"/>
          </a:xfrm>
          <a:prstGeom prst="rect">
            <a:avLst/>
          </a:prstGeom>
          <a:noFill/>
          <a:ln w="0">
            <a:noFill/>
          </a:ln>
        </p:spPr>
        <p:txBody>
          <a:bodyPr lIns="0" rIns="0" tIns="0" bIns="0" anchor="t">
            <a:noAutofit/>
          </a:bodyPr>
          <a:lstStyle>
            <a:lvl1pPr indent="0" algn="ctr">
              <a:buNone/>
              <a:defRPr b="0" lang="en-US" sz="1400" spc="-1" strike="noStrike">
                <a:solidFill>
                  <a:srgbClr val="000000"/>
                </a:solidFill>
                <a:latin typeface="Times New Roman"/>
              </a:defRPr>
            </a:lvl1pPr>
          </a:lstStyle>
          <a:p>
            <a:pPr indent="0" algn="ctr">
              <a:buNone/>
            </a:pPr>
            <a:r>
              <a:rPr b="0" lang="en-US" sz="1400" spc="-1" strike="noStrike">
                <a:solidFill>
                  <a:srgbClr val="000000"/>
                </a:solidFill>
                <a:latin typeface="Times New Roman"/>
              </a:rPr>
              <a:t>&lt;footer&gt;</a:t>
            </a:r>
            <a:endParaRPr b="0" lang="en-US" sz="1400" spc="-1" strike="noStrike">
              <a:solidFill>
                <a:srgbClr val="000000"/>
              </a:solidFill>
              <a:latin typeface="Times New Roman"/>
            </a:endParaRPr>
          </a:p>
        </p:txBody>
      </p:sp>
      <p:sp>
        <p:nvSpPr>
          <p:cNvPr id="66" name="PlaceHolder 6"/>
          <p:cNvSpPr>
            <a:spLocks noGrp="1"/>
          </p:cNvSpPr>
          <p:nvPr>
            <p:ph type="sldNum" idx="33"/>
          </p:nvPr>
        </p:nvSpPr>
        <p:spPr>
          <a:xfrm>
            <a:off x="7227360" y="5165280"/>
            <a:ext cx="2347920" cy="390240"/>
          </a:xfrm>
          <a:prstGeom prst="rect">
            <a:avLst/>
          </a:prstGeom>
          <a:noFill/>
          <a:ln w="0">
            <a:noFill/>
          </a:ln>
        </p:spPr>
        <p:txBody>
          <a:bodyPr lIns="0" rIns="0" tIns="0" bIns="0" anchor="t">
            <a:noAutofit/>
          </a:bodyPr>
          <a:lstStyle>
            <a:lvl1pPr indent="0" algn="r" defTabSz="914400">
              <a:lnSpc>
                <a:spcPct val="100000"/>
              </a:lnSpc>
              <a:buNone/>
              <a:defRPr b="0" lang="en-US" sz="1400" spc="-1" strike="noStrike">
                <a:solidFill>
                  <a:schemeClr val="dk1"/>
                </a:solidFill>
                <a:latin typeface="Times New Roman"/>
                <a:ea typeface="DejaVu Sans"/>
              </a:defRPr>
            </a:lvl1pPr>
          </a:lstStyle>
          <a:p>
            <a:pPr indent="0" algn="r" defTabSz="914400">
              <a:lnSpc>
                <a:spcPct val="100000"/>
              </a:lnSpc>
              <a:buNone/>
            </a:pPr>
            <a:fld id="{B078C6EB-C58A-4B79-A58B-6F8093E49C8A}" type="slidenum">
              <a:rPr b="0" lang="en-US" sz="1400" spc="-1" strike="noStrike">
                <a:solidFill>
                  <a:schemeClr val="dk1"/>
                </a:solidFill>
                <a:latin typeface="Times New Roman"/>
                <a:ea typeface="DejaVu Sans"/>
              </a:rPr>
              <a:t>&lt;number&gt;</a:t>
            </a:fld>
            <a:endParaRPr b="0" lang="en-US"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9" r:id="rId2"/>
  </p:sldLayoutIdLst>
</p:sldMaster>
</file>

<file path=ppt/slides/_rels/slide1.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9.xml"/><Relationship Id="rId3" Type="http://schemas.openxmlformats.org/officeDocument/2006/relationships/notesSlide" Target="../notesSlides/notesSlide1.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xml"/>
</Relationships>
</file>

<file path=ppt/slides/_rels/slide3.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9.xml"/><Relationship Id="rId3" Type="http://schemas.openxmlformats.org/officeDocument/2006/relationships/notesSlide" Target="../notesSlides/notesSlide3.xml"/>
</Relationships>
</file>

<file path=ppt/slides/_rels/slide4.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9.xml"/><Relationship Id="rId3" Type="http://schemas.openxmlformats.org/officeDocument/2006/relationships/notesSlide" Target="../notesSlides/notesSlide4.xml"/>
</Relationships>
</file>

<file path=ppt/slides/_rels/slide5.xml.rels><?xml version="1.0" encoding="UTF-8"?>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9.xml"/><Relationship Id="rId3" Type="http://schemas.openxmlformats.org/officeDocument/2006/relationships/notesSlide" Target="../notesSlides/notesSlide5.xml"/>
</Relationships>
</file>

<file path=ppt/slides/_rels/slide6.xml.rels><?xml version="1.0" encoding="UTF-8"?>
<Relationships xmlns="http://schemas.openxmlformats.org/package/2006/relationships"><Relationship Id="rId1" Type="http://schemas.openxmlformats.org/officeDocument/2006/relationships/image" Target="../media/image5.png"/><Relationship Id="rId2" Type="http://schemas.openxmlformats.org/officeDocument/2006/relationships/image" Target="../media/image6.png"/><Relationship Id="rId3" Type="http://schemas.openxmlformats.org/officeDocument/2006/relationships/image" Target="../media/image6.png"/><Relationship Id="rId4" Type="http://schemas.openxmlformats.org/officeDocument/2006/relationships/image" Target="../media/image6.png"/><Relationship Id="rId5" Type="http://schemas.openxmlformats.org/officeDocument/2006/relationships/image" Target="../media/image6.png"/><Relationship Id="rId6" Type="http://schemas.openxmlformats.org/officeDocument/2006/relationships/slideLayout" Target="../slideLayouts/slideLayout9.xml"/><Relationship Id="rId7" Type="http://schemas.openxmlformats.org/officeDocument/2006/relationships/notesSlide" Target="../notesSlides/notesSlide6.xml"/>
</Relationships>
</file>

<file path=ppt/slides/_rels/slide7.xml.rels><?xml version="1.0" encoding="UTF-8"?>
<Relationships xmlns="http://schemas.openxmlformats.org/package/2006/relationships"><Relationship Id="rId1" Type="http://schemas.openxmlformats.org/officeDocument/2006/relationships/image" Target="../media/image7.png"/><Relationship Id="rId2" Type="http://schemas.openxmlformats.org/officeDocument/2006/relationships/slideLayout" Target="../slideLayouts/slideLayout9.xml"/><Relationship Id="rId3" Type="http://schemas.openxmlformats.org/officeDocument/2006/relationships/notesSlide" Target="../notesSlides/notesSlide7.xml"/>
</Relationships>
</file>

<file path=ppt/slides/_rels/slide8.xml.rels><?xml version="1.0" encoding="UTF-8"?>
<Relationships xmlns="http://schemas.openxmlformats.org/package/2006/relationships"><Relationship Id="rId1" Type="http://schemas.openxmlformats.org/officeDocument/2006/relationships/image" Target="../media/image8.png"/><Relationship Id="rId2" Type="http://schemas.openxmlformats.org/officeDocument/2006/relationships/slideLayout" Target="../slideLayouts/slideLayout9.xml"/><Relationship Id="rId3" Type="http://schemas.openxmlformats.org/officeDocument/2006/relationships/notesSlide" Target="../notesSlides/notesSlide8.xml"/>
</Relationships>
</file>

<file path=ppt/slides/_rels/slide9.xml.rels><?xml version="1.0" encoding="UTF-8"?>
<Relationships xmlns="http://schemas.openxmlformats.org/package/2006/relationships"><Relationship Id="rId1" Type="http://schemas.openxmlformats.org/officeDocument/2006/relationships/image" Target="../media/image9.png"/><Relationship Id="rId2" Type="http://schemas.openxmlformats.org/officeDocument/2006/relationships/slideLayout" Target="../slideLayouts/slideLayout9.xml"/><Relationship Id="rId3" Type="http://schemas.openxmlformats.org/officeDocument/2006/relationships/notesSlide" Target="../notesSlides/notesSlide9.xml"/>
</Relationships>
</file>

<file path=ppt/slides/_rels/slide10.xml.rels><?xml version="1.0" encoding="UTF-8"?>
<Relationships xmlns="http://schemas.openxmlformats.org/package/2006/relationships"><Relationship Id="rId1" Type="http://schemas.openxmlformats.org/officeDocument/2006/relationships/image" Target="../media/image10.png"/><Relationship Id="rId2" Type="http://schemas.openxmlformats.org/officeDocument/2006/relationships/slideLayout" Target="../slideLayouts/slideLayout9.xml"/><Relationship Id="rId3" Type="http://schemas.openxmlformats.org/officeDocument/2006/relationships/notesSlide" Target="../notesSlides/notesSlide10.xml"/>
</Relationships>
</file>

<file path=ppt/slides/_rels/slide11.xml.rels><?xml version="1.0" encoding="UTF-8"?>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9.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2.xml"/>
</Relationships>
</file>

<file path=ppt/slides/_rels/slide13.xml.rels><?xml version="1.0" encoding="UTF-8"?>
<Relationships xmlns="http://schemas.openxmlformats.org/package/2006/relationships"><Relationship Id="rId1" Type="http://schemas.openxmlformats.org/officeDocument/2006/relationships/image" Target="../media/image12.png"/><Relationship Id="rId2" Type="http://schemas.openxmlformats.org/officeDocument/2006/relationships/slideLayout" Target="../slideLayouts/slideLayout9.xml"/><Relationship Id="rId3" Type="http://schemas.openxmlformats.org/officeDocument/2006/relationships/notesSlide" Target="../notesSlides/notesSlide13.xml"/>
</Relationships>
</file>

<file path=ppt/slides/_rels/slide14.xml.rels><?xml version="1.0" encoding="UTF-8"?>
<Relationships xmlns="http://schemas.openxmlformats.org/package/2006/relationships"><Relationship Id="rId1" Type="http://schemas.openxmlformats.org/officeDocument/2006/relationships/image" Target="../media/image13.png"/><Relationship Id="rId2" Type="http://schemas.openxmlformats.org/officeDocument/2006/relationships/slideLayout" Target="../slideLayouts/slideLayout9.xml"/><Relationship Id="rId3" Type="http://schemas.openxmlformats.org/officeDocument/2006/relationships/notesSlide" Target="../notesSlides/notesSlide14.xml"/>
</Relationships>
</file>

<file path=ppt/slides/_rels/slide15.xml.rels><?xml version="1.0" encoding="UTF-8"?>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5.xml"/>
</Relationships>
</file>

<file path=ppt/slides/_rels/slide16.xml.rels><?xml version="1.0" encoding="UTF-8"?>
<Relationships xmlns="http://schemas.openxmlformats.org/package/2006/relationships"><Relationship Id="rId1" Type="http://schemas.openxmlformats.org/officeDocument/2006/relationships/image" Target="../media/image14.png"/><Relationship Id="rId2" Type="http://schemas.openxmlformats.org/officeDocument/2006/relationships/slideLayout" Target="../slideLayouts/slideLayout9.xml"/><Relationship Id="rId3" Type="http://schemas.openxmlformats.org/officeDocument/2006/relationships/notesSlide" Target="../notesSlides/notesSlide16.xml"/>
</Relationships>
</file>

<file path=ppt/slides/_rels/slide17.xml.rels><?xml version="1.0" encoding="UTF-8"?>
<Relationships xmlns="http://schemas.openxmlformats.org/package/2006/relationships"><Relationship Id="rId1" Type="http://schemas.openxmlformats.org/officeDocument/2006/relationships/image" Target="../media/image15.png"/><Relationship Id="rId2" Type="http://schemas.openxmlformats.org/officeDocument/2006/relationships/slideLayout" Target="../slideLayouts/slideLayout9.xml"/><Relationship Id="rId3" Type="http://schemas.openxmlformats.org/officeDocument/2006/relationships/notesSlide" Target="../notesSlides/notesSlide17.xml"/>
</Relationships>
</file>

<file path=ppt/slides/_rels/slide18.xml.rels><?xml version="1.0" encoding="UTF-8"?>
<Relationships xmlns="http://schemas.openxmlformats.org/package/2006/relationships"><Relationship Id="rId1" Type="http://schemas.openxmlformats.org/officeDocument/2006/relationships/image" Target="../media/image16.png"/><Relationship Id="rId2" Type="http://schemas.openxmlformats.org/officeDocument/2006/relationships/slideLayout" Target="../slideLayouts/slideLayout9.xml"/><Relationship Id="rId3" Type="http://schemas.openxmlformats.org/officeDocument/2006/relationships/notesSlide" Target="../notesSlides/notesSlide18.xml"/>
</Relationships>
</file>

<file path=ppt/slides/_rels/slide19.xml.rels><?xml version="1.0" encoding="UTF-8"?>
<Relationships xmlns="http://schemas.openxmlformats.org/package/2006/relationships"><Relationship Id="rId1" Type="http://schemas.openxmlformats.org/officeDocument/2006/relationships/image" Target="../media/image17.png"/><Relationship Id="rId2" Type="http://schemas.openxmlformats.org/officeDocument/2006/relationships/slideLayout" Target="../slideLayouts/slideLayout9.xml"/><Relationship Id="rId3" Type="http://schemas.openxmlformats.org/officeDocument/2006/relationships/notesSlide" Target="../notesSlides/notesSlide19.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3" name="PlaceHolder 1"/>
          <p:cNvSpPr>
            <a:spLocks noGrp="1"/>
          </p:cNvSpPr>
          <p:nvPr>
            <p:ph type="title"/>
          </p:nvPr>
        </p:nvSpPr>
        <p:spPr>
          <a:xfrm>
            <a:off x="504000" y="226080"/>
            <a:ext cx="9071280" cy="946080"/>
          </a:xfrm>
          <a:prstGeom prst="rect">
            <a:avLst/>
          </a:prstGeom>
          <a:noFill/>
          <a:ln w="0">
            <a:noFill/>
          </a:ln>
        </p:spPr>
        <p:txBody>
          <a:bodyPr lIns="0" rIns="0" tIns="0" bIns="0" anchor="ctr">
            <a:noAutofit/>
          </a:bodyPr>
          <a:p>
            <a:pPr indent="0" algn="ctr">
              <a:lnSpc>
                <a:spcPct val="100000"/>
              </a:lnSpc>
              <a:buNone/>
            </a:pPr>
            <a:r>
              <a:rPr b="0" lang="en-US" sz="4400" spc="-1" strike="noStrike" u="sng">
                <a:solidFill>
                  <a:srgbClr val="000000"/>
                </a:solidFill>
                <a:uFillTx/>
                <a:latin typeface="Arial"/>
              </a:rPr>
              <a:t>Gibbs Free Energy and Entropy</a:t>
            </a:r>
            <a:endParaRPr b="0" lang="en-US" sz="4400" spc="-1" strike="noStrike">
              <a:solidFill>
                <a:schemeClr val="dk1"/>
              </a:solidFill>
              <a:latin typeface="Aptos"/>
            </a:endParaRPr>
          </a:p>
        </p:txBody>
      </p:sp>
      <p:sp>
        <p:nvSpPr>
          <p:cNvPr id="74" name="PlaceHolder 2"/>
          <p:cNvSpPr>
            <a:spLocks noGrp="1"/>
          </p:cNvSpPr>
          <p:nvPr>
            <p:ph type="subTitle"/>
          </p:nvPr>
        </p:nvSpPr>
        <p:spPr>
          <a:xfrm>
            <a:off x="448560" y="1452960"/>
            <a:ext cx="9071280" cy="679320"/>
          </a:xfrm>
          <a:prstGeom prst="rect">
            <a:avLst/>
          </a:prstGeom>
          <a:noFill/>
          <a:ln w="0">
            <a:noFill/>
          </a:ln>
        </p:spPr>
        <p:txBody>
          <a:bodyPr lIns="0" rIns="0" tIns="0" bIns="0" anchor="ctr">
            <a:noAutofit/>
          </a:bodyPr>
          <a:p>
            <a:pPr indent="0" algn="ctr">
              <a:lnSpc>
                <a:spcPct val="100000"/>
              </a:lnSpc>
              <a:spcBef>
                <a:spcPts val="1417"/>
              </a:spcBef>
              <a:buNone/>
            </a:pPr>
            <a:r>
              <a:rPr b="0" lang="en-US" sz="3200" spc="-1" strike="noStrike">
                <a:solidFill>
                  <a:srgbClr val="000000"/>
                </a:solidFill>
                <a:latin typeface="Arial"/>
              </a:rPr>
              <a:t>Why chemical reactions </a:t>
            </a:r>
            <a:r>
              <a:rPr b="0" i="1" lang="en-US" sz="3200" spc="-1" strike="noStrike">
                <a:solidFill>
                  <a:srgbClr val="000000"/>
                </a:solidFill>
                <a:latin typeface="Arial"/>
              </a:rPr>
              <a:t>really</a:t>
            </a:r>
            <a:r>
              <a:rPr b="0" lang="en-US" sz="3200" spc="-1" strike="noStrike">
                <a:solidFill>
                  <a:srgbClr val="000000"/>
                </a:solidFill>
                <a:latin typeface="Arial"/>
              </a:rPr>
              <a:t> happen</a:t>
            </a:r>
            <a:endParaRPr b="0" lang="en-US" sz="3200" spc="-1" strike="noStrike">
              <a:solidFill>
                <a:srgbClr val="000000"/>
              </a:solidFill>
              <a:latin typeface="Arial"/>
            </a:endParaRPr>
          </a:p>
        </p:txBody>
      </p:sp>
      <p:pic>
        <p:nvPicPr>
          <p:cNvPr id="75" name="Picture 3" descr=""/>
          <p:cNvPicPr/>
          <p:nvPr/>
        </p:nvPicPr>
        <p:blipFill>
          <a:blip r:embed="rId1"/>
          <a:stretch/>
        </p:blipFill>
        <p:spPr>
          <a:xfrm>
            <a:off x="1013400" y="2608560"/>
            <a:ext cx="3809160" cy="2142360"/>
          </a:xfrm>
          <a:prstGeom prst="rect">
            <a:avLst/>
          </a:prstGeom>
          <a:ln w="0">
            <a:noFill/>
          </a:ln>
        </p:spPr>
      </p:pic>
      <p:sp>
        <p:nvSpPr>
          <p:cNvPr id="76" name="TextBox 4"/>
          <p:cNvSpPr/>
          <p:nvPr/>
        </p:nvSpPr>
        <p:spPr>
          <a:xfrm>
            <a:off x="5257800" y="2803320"/>
            <a:ext cx="4042080" cy="1614240"/>
          </a:xfrm>
          <a:prstGeom prst="rect">
            <a:avLst/>
          </a:prstGeom>
          <a:noFill/>
          <a:ln w="28575">
            <a:solidFill>
              <a:srgbClr val="000000"/>
            </a:solidFill>
            <a:round/>
          </a:ln>
        </p:spPr>
        <p:style>
          <a:lnRef idx="0"/>
          <a:fillRef idx="0"/>
          <a:effectRef idx="0"/>
          <a:fontRef idx="minor"/>
        </p:style>
        <p:txBody>
          <a:bodyPr lIns="90000" rIns="90000" tIns="45000" bIns="45000" anchor="t">
            <a:spAutoFit/>
          </a:bodyPr>
          <a:p>
            <a:pPr algn="ctr" defTabSz="914400">
              <a:lnSpc>
                <a:spcPct val="100000"/>
              </a:lnSpc>
              <a:tabLst>
                <a:tab algn="l" pos="0"/>
              </a:tabLst>
            </a:pPr>
            <a:r>
              <a:rPr b="0" lang="en-US" sz="2000" spc="-1" strike="noStrike">
                <a:solidFill>
                  <a:schemeClr val="dk1"/>
                </a:solidFill>
                <a:latin typeface="Arial"/>
                <a:ea typeface="Noto Sans CJK SC"/>
              </a:rPr>
              <a:t>Josiah Willard Gibbs was known for discovering the concept of free energy as well as rocking the most awesome beard in early 20</a:t>
            </a:r>
            <a:r>
              <a:rPr b="0" lang="en-US" sz="2000" spc="-1" strike="noStrike" baseline="30000">
                <a:solidFill>
                  <a:schemeClr val="dk1"/>
                </a:solidFill>
                <a:latin typeface="Arial"/>
                <a:ea typeface="Noto Sans CJK SC"/>
              </a:rPr>
              <a:t>th</a:t>
            </a:r>
            <a:r>
              <a:rPr b="0" lang="en-US" sz="2000" spc="-1" strike="noStrike">
                <a:solidFill>
                  <a:schemeClr val="dk1"/>
                </a:solidFill>
                <a:latin typeface="Arial"/>
                <a:ea typeface="Noto Sans CJK SC"/>
              </a:rPr>
              <a:t> century Connecticut!</a:t>
            </a:r>
            <a:endParaRPr b="0" lang="en-US" sz="20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7" name="PlaceHolder 1"/>
          <p:cNvSpPr>
            <a:spLocks noGrp="1"/>
          </p:cNvSpPr>
          <p:nvPr>
            <p:ph type="title"/>
          </p:nvPr>
        </p:nvSpPr>
        <p:spPr>
          <a:xfrm>
            <a:off x="529560" y="457200"/>
            <a:ext cx="9071280" cy="946080"/>
          </a:xfrm>
          <a:prstGeom prst="rect">
            <a:avLst/>
          </a:prstGeom>
          <a:noFill/>
          <a:ln w="0">
            <a:noFill/>
          </a:ln>
        </p:spPr>
        <p:txBody>
          <a:bodyPr lIns="0" rIns="0" tIns="0" bIns="0" anchor="ctr">
            <a:noAutofit/>
          </a:bodyPr>
          <a:p>
            <a:pPr indent="0" algn="ctr">
              <a:lnSpc>
                <a:spcPct val="100000"/>
              </a:lnSpc>
              <a:buNone/>
            </a:pPr>
            <a:r>
              <a:rPr b="1" lang="en-US" sz="4400" spc="-1" strike="noStrike">
                <a:solidFill>
                  <a:srgbClr val="000000"/>
                </a:solidFill>
                <a:latin typeface="Arial"/>
              </a:rPr>
              <a:t>Thermodynamic Favorability</a:t>
            </a:r>
            <a:endParaRPr b="0" lang="en-US" sz="4400" spc="-1" strike="noStrike">
              <a:solidFill>
                <a:schemeClr val="dk1"/>
              </a:solidFill>
              <a:latin typeface="Aptos"/>
            </a:endParaRPr>
          </a:p>
        </p:txBody>
      </p:sp>
      <p:sp>
        <p:nvSpPr>
          <p:cNvPr id="78" name="PlaceHolder 2"/>
          <p:cNvSpPr>
            <a:spLocks noGrp="1"/>
          </p:cNvSpPr>
          <p:nvPr>
            <p:ph/>
          </p:nvPr>
        </p:nvSpPr>
        <p:spPr>
          <a:xfrm>
            <a:off x="529560" y="1512360"/>
            <a:ext cx="9071280" cy="3287880"/>
          </a:xfrm>
          <a:prstGeom prst="rect">
            <a:avLst/>
          </a:prstGeom>
          <a:noFill/>
          <a:ln w="0">
            <a:noFill/>
          </a:ln>
        </p:spPr>
        <p:txBody>
          <a:bodyPr lIns="0" rIns="0" tIns="0" bIns="0" anchor="t">
            <a:noAutofit/>
          </a:bodyPr>
          <a:p>
            <a:pPr marL="343080" indent="-343080">
              <a:lnSpc>
                <a:spcPct val="100000"/>
              </a:lnSpc>
              <a:spcBef>
                <a:spcPts val="1417"/>
              </a:spcBef>
              <a:buClr>
                <a:srgbClr val="000000"/>
              </a:buClr>
              <a:buSzPct val="40000"/>
              <a:buFont typeface="Wingdings" charset="2"/>
              <a:buChar char=""/>
            </a:pPr>
            <a:r>
              <a:rPr b="0" lang="en-US" sz="2400" spc="-1" strike="noStrike">
                <a:solidFill>
                  <a:srgbClr val="000000"/>
                </a:solidFill>
                <a:latin typeface="Arial"/>
              </a:rPr>
              <a:t>In for a reaction to take place, it needs to be thermodynamically-favorable (referred to as “spontaneous” in the old days).</a:t>
            </a:r>
            <a:endParaRPr b="0" lang="en-US" sz="2400" spc="-1" strike="noStrike">
              <a:solidFill>
                <a:schemeClr val="dk1"/>
              </a:solidFill>
              <a:latin typeface="Arial"/>
            </a:endParaRPr>
          </a:p>
          <a:p>
            <a:pPr marL="343080" indent="-343080">
              <a:lnSpc>
                <a:spcPct val="100000"/>
              </a:lnSpc>
              <a:spcBef>
                <a:spcPts val="1417"/>
              </a:spcBef>
              <a:buClr>
                <a:srgbClr val="000000"/>
              </a:buClr>
              <a:buSzPct val="40000"/>
              <a:buFont typeface="Wingdings" charset="2"/>
              <a:buChar char=""/>
            </a:pPr>
            <a:r>
              <a:rPr b="0" lang="en-US" sz="2400" spc="-1" strike="noStrike">
                <a:solidFill>
                  <a:srgbClr val="000000"/>
                </a:solidFill>
                <a:latin typeface="Arial"/>
              </a:rPr>
              <a:t>If something is thermodynamically-favorable, this means that it will tend to take place spontaneously (though perhaps over a long period of time).</a:t>
            </a:r>
            <a:endParaRPr b="0" lang="en-US" sz="2400" spc="-1" strike="noStrike">
              <a:solidFill>
                <a:schemeClr val="dk1"/>
              </a:solidFill>
              <a:latin typeface="Arial"/>
            </a:endParaRPr>
          </a:p>
          <a:p>
            <a:pPr marL="343080" indent="-343080">
              <a:lnSpc>
                <a:spcPct val="100000"/>
              </a:lnSpc>
              <a:spcBef>
                <a:spcPts val="1417"/>
              </a:spcBef>
              <a:buClr>
                <a:srgbClr val="000000"/>
              </a:buClr>
              <a:buSzPct val="40000"/>
              <a:buFont typeface="Wingdings" charset="2"/>
              <a:buChar char=""/>
            </a:pPr>
            <a:r>
              <a:rPr b="0" lang="en-US" sz="2400" spc="-1" strike="noStrike">
                <a:solidFill>
                  <a:srgbClr val="000000"/>
                </a:solidFill>
                <a:latin typeface="Arial"/>
              </a:rPr>
              <a:t>Δ</a:t>
            </a:r>
            <a:r>
              <a:rPr b="0" lang="en-US" sz="2400" spc="-1" strike="noStrike">
                <a:solidFill>
                  <a:srgbClr val="000000"/>
                </a:solidFill>
                <a:latin typeface="Arial"/>
              </a:rPr>
              <a:t>H</a:t>
            </a:r>
            <a:r>
              <a:rPr b="0" lang="en-US" sz="2400" spc="-1" strike="noStrike" baseline="-25000">
                <a:solidFill>
                  <a:srgbClr val="000000"/>
                </a:solidFill>
                <a:latin typeface="Arial"/>
              </a:rPr>
              <a:t>rxn</a:t>
            </a:r>
            <a:r>
              <a:rPr b="0" lang="en-US" sz="2400" spc="-1" strike="noStrike">
                <a:solidFill>
                  <a:srgbClr val="000000"/>
                </a:solidFill>
                <a:latin typeface="Arial"/>
              </a:rPr>
              <a:t> by itself isn’t enough to tell if a reaction is thermodynamically favorable.</a:t>
            </a:r>
            <a:endParaRPr b="0" lang="en-US" sz="2400" spc="-1" strike="noStrike">
              <a:solidFill>
                <a:schemeClr val="dk1"/>
              </a:solidFill>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9" name="PlaceHolder 1"/>
          <p:cNvSpPr>
            <a:spLocks noGrp="1"/>
          </p:cNvSpPr>
          <p:nvPr>
            <p:ph type="title"/>
          </p:nvPr>
        </p:nvSpPr>
        <p:spPr>
          <a:xfrm>
            <a:off x="504000" y="196560"/>
            <a:ext cx="9071280" cy="946080"/>
          </a:xfrm>
          <a:prstGeom prst="rect">
            <a:avLst/>
          </a:prstGeom>
          <a:noFill/>
          <a:ln w="0">
            <a:noFill/>
          </a:ln>
        </p:spPr>
        <p:txBody>
          <a:bodyPr lIns="0" rIns="0" tIns="0" bIns="0" anchor="ctr">
            <a:noAutofit/>
          </a:bodyPr>
          <a:p>
            <a:pPr indent="0" algn="ctr">
              <a:lnSpc>
                <a:spcPct val="100000"/>
              </a:lnSpc>
              <a:buNone/>
            </a:pPr>
            <a:r>
              <a:rPr b="1" lang="en-US" sz="2800" spc="-1" strike="noStrike">
                <a:solidFill>
                  <a:srgbClr val="000000"/>
                </a:solidFill>
                <a:latin typeface="Arial"/>
              </a:rPr>
              <a:t>Two examples of thermodynamically-favorable  reactions</a:t>
            </a:r>
            <a:endParaRPr b="0" lang="en-US" sz="2800" spc="-1" strike="noStrike">
              <a:solidFill>
                <a:schemeClr val="dk1"/>
              </a:solidFill>
              <a:latin typeface="Aptos"/>
            </a:endParaRPr>
          </a:p>
        </p:txBody>
      </p:sp>
      <p:sp>
        <p:nvSpPr>
          <p:cNvPr id="80" name="TextBox 2"/>
          <p:cNvSpPr/>
          <p:nvPr/>
        </p:nvSpPr>
        <p:spPr>
          <a:xfrm>
            <a:off x="228600" y="1600200"/>
            <a:ext cx="5028840" cy="142020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tabLst>
                <a:tab algn="l" pos="0"/>
              </a:tabLst>
            </a:pPr>
            <a:r>
              <a:rPr b="0" i="1" lang="en-US" sz="1800" spc="-1" strike="noStrike">
                <a:solidFill>
                  <a:schemeClr val="dk1"/>
                </a:solidFill>
                <a:latin typeface="Arial"/>
                <a:ea typeface="Noto Sans CJK SC"/>
              </a:rPr>
              <a:t>Example 1:  The combustion of isopropanol in oxygen</a:t>
            </a:r>
            <a:endParaRPr b="0" lang="en-US" sz="1800" spc="-1" strike="noStrike">
              <a:solidFill>
                <a:srgbClr val="000000"/>
              </a:solidFill>
              <a:latin typeface="Arial"/>
            </a:endParaRPr>
          </a:p>
          <a:p>
            <a:pPr defTabSz="914400">
              <a:lnSpc>
                <a:spcPct val="100000"/>
              </a:lnSpc>
              <a:tabLst>
                <a:tab algn="l" pos="0"/>
              </a:tabLst>
            </a:pPr>
            <a:endParaRPr b="0" lang="en-US" sz="2400" spc="-1" strike="noStrike">
              <a:solidFill>
                <a:srgbClr val="000000"/>
              </a:solidFill>
              <a:latin typeface="Arial"/>
            </a:endParaRPr>
          </a:p>
          <a:p>
            <a:pPr defTabSz="914400">
              <a:lnSpc>
                <a:spcPct val="100000"/>
              </a:lnSpc>
              <a:tabLst>
                <a:tab algn="l" pos="0"/>
              </a:tabLst>
            </a:pPr>
            <a:r>
              <a:rPr b="0" lang="en-US" sz="2400" spc="-1" strike="noStrike">
                <a:solidFill>
                  <a:schemeClr val="dk1"/>
                </a:solidFill>
                <a:latin typeface="Arial"/>
                <a:ea typeface="Noto Sans CJK SC"/>
              </a:rPr>
              <a:t>  </a:t>
            </a:r>
            <a:r>
              <a:rPr b="0" lang="en-US" sz="2400" spc="-1" strike="noStrike">
                <a:solidFill>
                  <a:schemeClr val="dk1"/>
                </a:solidFill>
                <a:latin typeface="Arial"/>
                <a:ea typeface="Noto Sans CJK SC"/>
              </a:rPr>
              <a:t>2 C</a:t>
            </a:r>
            <a:r>
              <a:rPr b="0" lang="en-US" sz="2400" spc="-1" strike="noStrike" baseline="-25000">
                <a:solidFill>
                  <a:schemeClr val="dk1"/>
                </a:solidFill>
                <a:latin typeface="Arial"/>
                <a:ea typeface="Noto Sans CJK SC"/>
              </a:rPr>
              <a:t>3</a:t>
            </a:r>
            <a:r>
              <a:rPr b="0" lang="en-US" sz="2400" spc="-1" strike="noStrike">
                <a:solidFill>
                  <a:schemeClr val="dk1"/>
                </a:solidFill>
                <a:latin typeface="Arial"/>
                <a:ea typeface="Noto Sans CJK SC"/>
              </a:rPr>
              <a:t>H</a:t>
            </a:r>
            <a:r>
              <a:rPr b="0" lang="en-US" sz="2400" spc="-1" strike="noStrike" baseline="-25000">
                <a:solidFill>
                  <a:schemeClr val="dk1"/>
                </a:solidFill>
                <a:latin typeface="Arial"/>
                <a:ea typeface="Noto Sans CJK SC"/>
              </a:rPr>
              <a:t>7</a:t>
            </a:r>
            <a:r>
              <a:rPr b="0" lang="en-US" sz="2400" spc="-1" strike="noStrike">
                <a:solidFill>
                  <a:schemeClr val="dk1"/>
                </a:solidFill>
                <a:latin typeface="Arial"/>
                <a:ea typeface="Noto Sans CJK SC"/>
              </a:rPr>
              <a:t>OH + O</a:t>
            </a:r>
            <a:r>
              <a:rPr b="0" lang="en-US" sz="2400" spc="-1" strike="noStrike" baseline="-25000">
                <a:solidFill>
                  <a:schemeClr val="dk1"/>
                </a:solidFill>
                <a:latin typeface="Arial"/>
                <a:ea typeface="Noto Sans CJK SC"/>
              </a:rPr>
              <a:t>2</a:t>
            </a:r>
            <a:r>
              <a:rPr b="0" lang="en-US" sz="2400" spc="-1" strike="noStrike">
                <a:solidFill>
                  <a:schemeClr val="dk1"/>
                </a:solidFill>
                <a:latin typeface="Arial"/>
                <a:ea typeface="Noto Sans CJK SC"/>
              </a:rPr>
              <a:t> → 6 CO</a:t>
            </a:r>
            <a:r>
              <a:rPr b="0" lang="en-US" sz="2400" spc="-1" strike="noStrike" baseline="-25000">
                <a:solidFill>
                  <a:schemeClr val="dk1"/>
                </a:solidFill>
                <a:latin typeface="Arial"/>
                <a:ea typeface="Noto Sans CJK SC"/>
              </a:rPr>
              <a:t>2</a:t>
            </a:r>
            <a:r>
              <a:rPr b="0" lang="en-US" sz="2400" spc="-1" strike="noStrike">
                <a:solidFill>
                  <a:schemeClr val="dk1"/>
                </a:solidFill>
                <a:latin typeface="Arial"/>
                <a:ea typeface="Noto Sans CJK SC"/>
              </a:rPr>
              <a:t> + 8 H</a:t>
            </a:r>
            <a:r>
              <a:rPr b="0" lang="en-US" sz="2400" spc="-1" strike="noStrike" baseline="-25000">
                <a:solidFill>
                  <a:schemeClr val="dk1"/>
                </a:solidFill>
                <a:latin typeface="Arial"/>
                <a:ea typeface="Noto Sans CJK SC"/>
              </a:rPr>
              <a:t>2</a:t>
            </a:r>
            <a:r>
              <a:rPr b="0" lang="en-US" sz="2400" spc="-1" strike="noStrike">
                <a:solidFill>
                  <a:schemeClr val="dk1"/>
                </a:solidFill>
                <a:latin typeface="Arial"/>
                <a:ea typeface="Noto Sans CJK SC"/>
              </a:rPr>
              <a:t>O</a:t>
            </a:r>
            <a:endParaRPr b="0" lang="en-US" sz="2400" spc="-1" strike="noStrike">
              <a:solidFill>
                <a:srgbClr val="000000"/>
              </a:solidFill>
              <a:latin typeface="Arial"/>
            </a:endParaRPr>
          </a:p>
        </p:txBody>
      </p:sp>
      <p:pic>
        <p:nvPicPr>
          <p:cNvPr id="81" name="Picture 3" descr=""/>
          <p:cNvPicPr/>
          <p:nvPr/>
        </p:nvPicPr>
        <p:blipFill>
          <a:blip r:embed="rId1"/>
          <a:stretch/>
        </p:blipFill>
        <p:spPr>
          <a:xfrm>
            <a:off x="5314320" y="1678320"/>
            <a:ext cx="4437360" cy="2664720"/>
          </a:xfrm>
          <a:prstGeom prst="rect">
            <a:avLst/>
          </a:prstGeom>
          <a:ln w="0">
            <a:noFill/>
          </a:ln>
        </p:spPr>
      </p:pic>
      <p:sp>
        <p:nvSpPr>
          <p:cNvPr id="82" name="TextBox 4"/>
          <p:cNvSpPr/>
          <p:nvPr/>
        </p:nvSpPr>
        <p:spPr>
          <a:xfrm>
            <a:off x="8022600" y="1392120"/>
            <a:ext cx="2057760" cy="115704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tabLst>
                <a:tab algn="l" pos="0"/>
              </a:tabLst>
            </a:pPr>
            <a:r>
              <a:rPr b="0" lang="en-US" sz="1400" spc="-1" strike="noStrike">
                <a:solidFill>
                  <a:schemeClr val="dk1"/>
                </a:solidFill>
                <a:latin typeface="Arial"/>
                <a:ea typeface="Noto Sans CJK SC"/>
              </a:rPr>
              <a:t>When the reaction takes place, </a:t>
            </a:r>
            <a:r>
              <a:rPr b="0" lang="en-US" sz="1400" spc="-1" strike="noStrike">
                <a:solidFill>
                  <a:schemeClr val="dk1"/>
                </a:solidFill>
                <a:latin typeface="Arial"/>
                <a:ea typeface="Arial"/>
              </a:rPr>
              <a:t>Δ</a:t>
            </a:r>
            <a:r>
              <a:rPr b="0" lang="en-US" sz="1400" spc="-1" strike="noStrike">
                <a:solidFill>
                  <a:schemeClr val="dk1"/>
                </a:solidFill>
                <a:latin typeface="Arial"/>
                <a:ea typeface="Noto Sans CJK SC"/>
              </a:rPr>
              <a:t>H is negative, showing that the system has given off energy (gotten hot)</a:t>
            </a:r>
            <a:endParaRPr b="0" lang="en-US" sz="1400" spc="-1" strike="noStrike">
              <a:solidFill>
                <a:srgbClr val="000000"/>
              </a:solidFill>
              <a:latin typeface="Arial"/>
            </a:endParaRPr>
          </a:p>
        </p:txBody>
      </p:sp>
      <p:sp>
        <p:nvSpPr>
          <p:cNvPr id="83" name="TextBox 5"/>
          <p:cNvSpPr/>
          <p:nvPr/>
        </p:nvSpPr>
        <p:spPr>
          <a:xfrm>
            <a:off x="1143000" y="4572000"/>
            <a:ext cx="8432280" cy="759960"/>
          </a:xfrm>
          <a:prstGeom prst="rect">
            <a:avLst/>
          </a:prstGeom>
          <a:noFill/>
          <a:ln w="0">
            <a:noFill/>
          </a:ln>
        </p:spPr>
        <p:style>
          <a:lnRef idx="0"/>
          <a:fillRef idx="0"/>
          <a:effectRef idx="0"/>
          <a:fontRef idx="minor"/>
        </p:style>
        <p:txBody>
          <a:bodyPr lIns="90000" rIns="90000" tIns="45000" bIns="45000" anchor="t">
            <a:spAutoFit/>
          </a:bodyPr>
          <a:p>
            <a:pPr marL="343080" indent="-343080" defTabSz="914400">
              <a:lnSpc>
                <a:spcPct val="100000"/>
              </a:lnSpc>
              <a:buClr>
                <a:srgbClr val="000000"/>
              </a:buClr>
              <a:buFont typeface="Wingdings" charset="2"/>
              <a:buChar char=""/>
            </a:pPr>
            <a:r>
              <a:rPr b="0" lang="en-US" sz="2200" spc="-1" strike="noStrike">
                <a:solidFill>
                  <a:schemeClr val="dk1"/>
                </a:solidFill>
                <a:latin typeface="Arial"/>
                <a:ea typeface="Noto Sans CJK SC"/>
              </a:rPr>
              <a:t>Does this mean that exothermic means “thermodynamically favorable?”</a:t>
            </a:r>
            <a:endParaRPr b="0" lang="en-US" sz="2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4" name="PlaceHolder 1"/>
          <p:cNvSpPr>
            <a:spLocks noGrp="1"/>
          </p:cNvSpPr>
          <p:nvPr>
            <p:ph type="title"/>
          </p:nvPr>
        </p:nvSpPr>
        <p:spPr>
          <a:xfrm>
            <a:off x="457200" y="455400"/>
            <a:ext cx="4536000" cy="946080"/>
          </a:xfrm>
          <a:prstGeom prst="rect">
            <a:avLst/>
          </a:prstGeom>
          <a:noFill/>
          <a:ln w="0">
            <a:noFill/>
          </a:ln>
        </p:spPr>
        <p:txBody>
          <a:bodyPr lIns="0" rIns="0" tIns="0" bIns="0" anchor="ctr">
            <a:noAutofit/>
          </a:bodyPr>
          <a:p>
            <a:pPr indent="0" algn="ctr">
              <a:lnSpc>
                <a:spcPct val="100000"/>
              </a:lnSpc>
              <a:buNone/>
            </a:pPr>
            <a:r>
              <a:rPr b="0" i="1" lang="en-US" sz="1800" spc="-1" strike="noStrike">
                <a:solidFill>
                  <a:srgbClr val="000000"/>
                </a:solidFill>
                <a:latin typeface="Arial"/>
              </a:rPr>
              <a:t>Example 2:  Dissolving ammonium nitrate</a:t>
            </a:r>
            <a:endParaRPr b="0" lang="en-US" sz="1800" spc="-1" strike="noStrike">
              <a:solidFill>
                <a:schemeClr val="dk1"/>
              </a:solidFill>
              <a:latin typeface="Aptos"/>
            </a:endParaRPr>
          </a:p>
        </p:txBody>
      </p:sp>
      <p:sp>
        <p:nvSpPr>
          <p:cNvPr id="85" name="TextBox 2"/>
          <p:cNvSpPr/>
          <p:nvPr/>
        </p:nvSpPr>
        <p:spPr>
          <a:xfrm>
            <a:off x="553680" y="1032120"/>
            <a:ext cx="5257440" cy="81468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tabLst>
                <a:tab algn="l" pos="0"/>
              </a:tabLst>
            </a:pPr>
            <a:endParaRPr b="0" lang="en-US" sz="1800" spc="-1" strike="noStrike">
              <a:solidFill>
                <a:srgbClr val="000000"/>
              </a:solidFill>
              <a:latin typeface="Arial"/>
            </a:endParaRPr>
          </a:p>
          <a:p>
            <a:pPr defTabSz="914400">
              <a:lnSpc>
                <a:spcPct val="100000"/>
              </a:lnSpc>
              <a:tabLst>
                <a:tab algn="l" pos="0"/>
              </a:tabLst>
            </a:pPr>
            <a:r>
              <a:rPr b="0" lang="en-US" sz="2600" spc="-1" strike="noStrike">
                <a:solidFill>
                  <a:schemeClr val="dk1"/>
                </a:solidFill>
                <a:latin typeface="Arial"/>
                <a:ea typeface="Noto Sans CJK SC"/>
              </a:rPr>
              <a:t>NH</a:t>
            </a:r>
            <a:r>
              <a:rPr b="0" lang="en-US" sz="2600" spc="-1" strike="noStrike" baseline="-25000">
                <a:solidFill>
                  <a:schemeClr val="dk1"/>
                </a:solidFill>
                <a:latin typeface="Arial"/>
                <a:ea typeface="Noto Sans CJK SC"/>
              </a:rPr>
              <a:t>4</a:t>
            </a:r>
            <a:r>
              <a:rPr b="0" lang="en-US" sz="2600" spc="-1" strike="noStrike">
                <a:solidFill>
                  <a:schemeClr val="dk1"/>
                </a:solidFill>
                <a:latin typeface="Arial"/>
                <a:ea typeface="Noto Sans CJK SC"/>
              </a:rPr>
              <a:t>NO</a:t>
            </a:r>
            <a:r>
              <a:rPr b="0" lang="en-US" sz="2600" spc="-1" strike="noStrike" baseline="-25000">
                <a:solidFill>
                  <a:schemeClr val="dk1"/>
                </a:solidFill>
                <a:latin typeface="Arial"/>
                <a:ea typeface="Noto Sans CJK SC"/>
              </a:rPr>
              <a:t>3(s)</a:t>
            </a:r>
            <a:r>
              <a:rPr b="0" lang="en-US" sz="2600" spc="-1" strike="noStrike">
                <a:solidFill>
                  <a:schemeClr val="dk1"/>
                </a:solidFill>
                <a:latin typeface="Arial"/>
                <a:ea typeface="Noto Sans CJK SC"/>
              </a:rPr>
              <a:t> → NH</a:t>
            </a:r>
            <a:r>
              <a:rPr b="0" lang="en-US" sz="2600" spc="-1" strike="noStrike" baseline="-25000">
                <a:solidFill>
                  <a:schemeClr val="dk1"/>
                </a:solidFill>
                <a:latin typeface="Arial"/>
                <a:ea typeface="Noto Sans CJK SC"/>
              </a:rPr>
              <a:t>4</a:t>
            </a:r>
            <a:r>
              <a:rPr b="0" lang="en-US" sz="2600" spc="-1" strike="noStrike" baseline="30000">
                <a:solidFill>
                  <a:schemeClr val="dk1"/>
                </a:solidFill>
                <a:latin typeface="Arial"/>
                <a:ea typeface="Noto Sans CJK SC"/>
              </a:rPr>
              <a:t>+</a:t>
            </a:r>
            <a:r>
              <a:rPr b="0" lang="en-US" sz="2600" spc="-1" strike="noStrike">
                <a:solidFill>
                  <a:schemeClr val="dk1"/>
                </a:solidFill>
                <a:latin typeface="Arial"/>
                <a:ea typeface="Noto Sans CJK SC"/>
              </a:rPr>
              <a:t>(aq) + NO</a:t>
            </a:r>
            <a:r>
              <a:rPr b="0" lang="en-US" sz="2600" spc="-1" strike="noStrike" baseline="-25000">
                <a:solidFill>
                  <a:schemeClr val="dk1"/>
                </a:solidFill>
                <a:latin typeface="Arial"/>
                <a:ea typeface="Noto Sans CJK SC"/>
              </a:rPr>
              <a:t>3</a:t>
            </a:r>
            <a:r>
              <a:rPr b="0" lang="en-US" sz="2600" spc="-1" strike="noStrike" baseline="30000">
                <a:solidFill>
                  <a:schemeClr val="dk1"/>
                </a:solidFill>
                <a:latin typeface="Arial"/>
                <a:ea typeface="Noto Sans CJK SC"/>
              </a:rPr>
              <a:t>-</a:t>
            </a:r>
            <a:r>
              <a:rPr b="0" lang="en-US" sz="2600" spc="-1" strike="noStrike">
                <a:solidFill>
                  <a:schemeClr val="dk1"/>
                </a:solidFill>
                <a:latin typeface="Arial"/>
                <a:ea typeface="Noto Sans CJK SC"/>
              </a:rPr>
              <a:t>(aq)</a:t>
            </a:r>
            <a:endParaRPr b="0" lang="en-US" sz="2600" spc="-1" strike="noStrike">
              <a:solidFill>
                <a:srgbClr val="000000"/>
              </a:solidFill>
              <a:latin typeface="Arial"/>
            </a:endParaRPr>
          </a:p>
        </p:txBody>
      </p:sp>
      <p:pic>
        <p:nvPicPr>
          <p:cNvPr id="86" name="Picture 3" descr=""/>
          <p:cNvPicPr/>
          <p:nvPr/>
        </p:nvPicPr>
        <p:blipFill>
          <a:blip r:embed="rId1"/>
          <a:stretch/>
        </p:blipFill>
        <p:spPr>
          <a:xfrm>
            <a:off x="5390280" y="2517120"/>
            <a:ext cx="4805280" cy="2068920"/>
          </a:xfrm>
          <a:prstGeom prst="rect">
            <a:avLst/>
          </a:prstGeom>
          <a:ln w="0">
            <a:noFill/>
          </a:ln>
        </p:spPr>
      </p:pic>
      <p:sp>
        <p:nvSpPr>
          <p:cNvPr id="87" name="TextBox 4"/>
          <p:cNvSpPr/>
          <p:nvPr/>
        </p:nvSpPr>
        <p:spPr>
          <a:xfrm>
            <a:off x="6629400" y="1401840"/>
            <a:ext cx="3450960" cy="94356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tabLst>
                <a:tab algn="l" pos="0"/>
              </a:tabLst>
            </a:pPr>
            <a:r>
              <a:rPr b="0" lang="en-US" sz="1400" spc="-1" strike="noStrike">
                <a:solidFill>
                  <a:schemeClr val="dk1"/>
                </a:solidFill>
                <a:latin typeface="Arial"/>
                <a:ea typeface="Noto Sans CJK SC"/>
              </a:rPr>
              <a:t>When the reaction has taken place, the reaction had a positive heat of enthalpy.  As a result, the reaction is endothermic and gets cold.</a:t>
            </a:r>
            <a:endParaRPr b="0" lang="en-US" sz="1400" spc="-1" strike="noStrike">
              <a:solidFill>
                <a:srgbClr val="000000"/>
              </a:solidFill>
              <a:latin typeface="Arial"/>
            </a:endParaRPr>
          </a:p>
        </p:txBody>
      </p:sp>
      <p:sp>
        <p:nvSpPr>
          <p:cNvPr id="88" name="TextBox 5"/>
          <p:cNvSpPr/>
          <p:nvPr/>
        </p:nvSpPr>
        <p:spPr>
          <a:xfrm>
            <a:off x="457200" y="3886200"/>
            <a:ext cx="5257440" cy="1095120"/>
          </a:xfrm>
          <a:prstGeom prst="rect">
            <a:avLst/>
          </a:prstGeom>
          <a:noFill/>
          <a:ln w="0">
            <a:noFill/>
          </a:ln>
        </p:spPr>
        <p:style>
          <a:lnRef idx="0"/>
          <a:fillRef idx="0"/>
          <a:effectRef idx="0"/>
          <a:fontRef idx="minor"/>
        </p:style>
        <p:txBody>
          <a:bodyPr lIns="90000" rIns="90000" tIns="45000" bIns="45000" anchor="t">
            <a:spAutoFit/>
          </a:bodyPr>
          <a:p>
            <a:pPr marL="343080" indent="-343080" defTabSz="914400">
              <a:lnSpc>
                <a:spcPct val="100000"/>
              </a:lnSpc>
              <a:buClr>
                <a:srgbClr val="000000"/>
              </a:buClr>
              <a:buFont typeface="Wingdings" charset="2"/>
              <a:buChar char=""/>
            </a:pPr>
            <a:r>
              <a:rPr b="0" lang="en-US" sz="2200" spc="-1" strike="noStrike">
                <a:solidFill>
                  <a:schemeClr val="dk1"/>
                </a:solidFill>
                <a:latin typeface="Arial"/>
                <a:ea typeface="Noto Sans CJK SC"/>
              </a:rPr>
              <a:t>Does this mean that “endothermic” means “thermodynamically-favorable?”</a:t>
            </a:r>
            <a:endParaRPr b="0" lang="en-US" sz="2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9" name="TextBox 1"/>
          <p:cNvSpPr/>
          <p:nvPr/>
        </p:nvSpPr>
        <p:spPr>
          <a:xfrm>
            <a:off x="914400" y="288720"/>
            <a:ext cx="8686440" cy="478188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tabLst>
                <a:tab algn="l" pos="0"/>
              </a:tabLst>
            </a:pPr>
            <a:endParaRPr b="0" lang="en-US" sz="2200" spc="-1" strike="noStrike">
              <a:solidFill>
                <a:srgbClr val="000000"/>
              </a:solidFill>
              <a:latin typeface="Arial"/>
            </a:endParaRPr>
          </a:p>
          <a:p>
            <a:pPr marL="343080" indent="-343080" defTabSz="914400">
              <a:lnSpc>
                <a:spcPct val="100000"/>
              </a:lnSpc>
              <a:buClr>
                <a:srgbClr val="000000"/>
              </a:buClr>
              <a:buSzPct val="45000"/>
              <a:buFont typeface="Wingdings" charset="2"/>
              <a:buChar char=""/>
              <a:tabLst>
                <a:tab algn="l" pos="0"/>
              </a:tabLst>
            </a:pPr>
            <a:r>
              <a:rPr b="0" lang="en-US" sz="2200" spc="-1" strike="noStrike">
                <a:solidFill>
                  <a:schemeClr val="dk1"/>
                </a:solidFill>
                <a:latin typeface="Arial"/>
                <a:ea typeface="Noto Sans CJK SC"/>
              </a:rPr>
              <a:t>The first reaction was exothermic and thermodynamically- favorable.</a:t>
            </a:r>
            <a:endParaRPr b="0" lang="en-US" sz="2200" spc="-1" strike="noStrike">
              <a:solidFill>
                <a:srgbClr val="000000"/>
              </a:solidFill>
              <a:latin typeface="Arial"/>
            </a:endParaRPr>
          </a:p>
          <a:p>
            <a:pPr defTabSz="914400">
              <a:lnSpc>
                <a:spcPct val="100000"/>
              </a:lnSpc>
              <a:tabLst>
                <a:tab algn="l" pos="0"/>
              </a:tabLst>
            </a:pPr>
            <a:endParaRPr b="0" lang="en-US" sz="2200" spc="-1" strike="noStrike">
              <a:solidFill>
                <a:srgbClr val="000000"/>
              </a:solidFill>
              <a:latin typeface="Arial"/>
            </a:endParaRPr>
          </a:p>
          <a:p>
            <a:pPr marL="343080" indent="-343080" defTabSz="914400">
              <a:lnSpc>
                <a:spcPct val="100000"/>
              </a:lnSpc>
              <a:buClr>
                <a:srgbClr val="000000"/>
              </a:buClr>
              <a:buSzPct val="45000"/>
              <a:buFont typeface="Wingdings" charset="2"/>
              <a:buChar char=""/>
              <a:tabLst>
                <a:tab algn="l" pos="0"/>
              </a:tabLst>
            </a:pPr>
            <a:r>
              <a:rPr b="0" lang="en-US" sz="2200" spc="-1" strike="noStrike">
                <a:solidFill>
                  <a:schemeClr val="dk1"/>
                </a:solidFill>
                <a:latin typeface="Arial"/>
                <a:ea typeface="Noto Sans CJK SC"/>
              </a:rPr>
              <a:t>The second reaction was endothermic and thermodynamically-favorable.</a:t>
            </a:r>
            <a:endParaRPr b="0" lang="en-US" sz="2200" spc="-1" strike="noStrike">
              <a:solidFill>
                <a:srgbClr val="000000"/>
              </a:solidFill>
              <a:latin typeface="Arial"/>
            </a:endParaRPr>
          </a:p>
          <a:p>
            <a:pPr defTabSz="914400">
              <a:lnSpc>
                <a:spcPct val="100000"/>
              </a:lnSpc>
              <a:tabLst>
                <a:tab algn="l" pos="0"/>
              </a:tabLst>
            </a:pPr>
            <a:endParaRPr b="0" lang="en-US" sz="1800" spc="-1" strike="noStrike">
              <a:solidFill>
                <a:srgbClr val="000000"/>
              </a:solidFill>
              <a:latin typeface="Arial"/>
            </a:endParaRPr>
          </a:p>
          <a:p>
            <a:pPr defTabSz="914400">
              <a:lnSpc>
                <a:spcPct val="100000"/>
              </a:lnSpc>
              <a:tabLst>
                <a:tab algn="l" pos="0"/>
              </a:tabLst>
            </a:pPr>
            <a:endParaRPr b="0" lang="en-US" sz="2200" spc="-1" strike="noStrike">
              <a:solidFill>
                <a:srgbClr val="000000"/>
              </a:solidFill>
              <a:latin typeface="Arial"/>
            </a:endParaRPr>
          </a:p>
          <a:p>
            <a:pPr defTabSz="914400">
              <a:lnSpc>
                <a:spcPct val="100000"/>
              </a:lnSpc>
              <a:tabLst>
                <a:tab algn="l" pos="0"/>
              </a:tabLst>
            </a:pPr>
            <a:r>
              <a:rPr b="0" i="1" lang="en-US" sz="2200" spc="-1" strike="noStrike">
                <a:solidFill>
                  <a:schemeClr val="dk1"/>
                </a:solidFill>
                <a:latin typeface="Arial"/>
                <a:ea typeface="Noto Sans CJK SC"/>
              </a:rPr>
              <a:t>Since </a:t>
            </a:r>
            <a:r>
              <a:rPr b="0" i="1" lang="en-US" sz="2200" spc="-1" strike="noStrike">
                <a:solidFill>
                  <a:schemeClr val="dk1"/>
                </a:solidFill>
                <a:latin typeface="Arial"/>
                <a:ea typeface="Arial"/>
              </a:rPr>
              <a:t>ΔH can’t always tell us whether a reaction is thermodynamically-favorable, we need another way of calculating this!  </a:t>
            </a:r>
            <a:endParaRPr b="0" lang="en-US" sz="2200" spc="-1" strike="noStrike">
              <a:solidFill>
                <a:srgbClr val="000000"/>
              </a:solidFill>
              <a:latin typeface="Arial"/>
            </a:endParaRPr>
          </a:p>
          <a:p>
            <a:pPr defTabSz="914400">
              <a:lnSpc>
                <a:spcPct val="100000"/>
              </a:lnSpc>
              <a:tabLst>
                <a:tab algn="l" pos="0"/>
              </a:tabLst>
            </a:pPr>
            <a:endParaRPr b="0" lang="en-US" sz="2200" spc="-1" strike="noStrike">
              <a:solidFill>
                <a:srgbClr val="000000"/>
              </a:solidFill>
              <a:latin typeface="Arial"/>
            </a:endParaRPr>
          </a:p>
          <a:p>
            <a:pPr defTabSz="914400">
              <a:lnSpc>
                <a:spcPct val="100000"/>
              </a:lnSpc>
              <a:tabLst>
                <a:tab algn="l" pos="0"/>
              </a:tabLst>
            </a:pPr>
            <a:r>
              <a:rPr b="0" i="1" lang="en-US" sz="2200" spc="-1" strike="noStrike">
                <a:solidFill>
                  <a:schemeClr val="dk1"/>
                </a:solidFill>
                <a:latin typeface="Arial"/>
                <a:ea typeface="Arial"/>
              </a:rPr>
              <a:t>We call this term...</a:t>
            </a:r>
            <a:endParaRPr b="0" lang="en-US" sz="2200" spc="-1" strike="noStrike">
              <a:solidFill>
                <a:srgbClr val="000000"/>
              </a:solidFill>
              <a:latin typeface="Arial"/>
            </a:endParaRPr>
          </a:p>
          <a:p>
            <a:pPr defTabSz="914400">
              <a:lnSpc>
                <a:spcPct val="100000"/>
              </a:lnSpc>
              <a:tabLst>
                <a:tab algn="l" pos="0"/>
              </a:tabLst>
            </a:pPr>
            <a:endParaRPr b="0" lang="en-US" sz="2600" spc="-1" strike="noStrike">
              <a:solidFill>
                <a:srgbClr val="000000"/>
              </a:solidFill>
              <a:latin typeface="Arial"/>
            </a:endParaRPr>
          </a:p>
        </p:txBody>
      </p:sp>
      <p:pic>
        <p:nvPicPr>
          <p:cNvPr id="90" name="Picture 2" descr=""/>
          <p:cNvPicPr/>
          <p:nvPr/>
        </p:nvPicPr>
        <p:blipFill>
          <a:blip r:embed="rId1"/>
          <a:stretch/>
        </p:blipFill>
        <p:spPr>
          <a:xfrm>
            <a:off x="5861520" y="3886920"/>
            <a:ext cx="2463840" cy="1783440"/>
          </a:xfrm>
          <a:prstGeom prst="rect">
            <a:avLst/>
          </a:prstGeom>
          <a:ln w="0">
            <a:noFill/>
          </a:ln>
        </p:spPr>
      </p:pic>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1" name="PlaceHolder 1"/>
          <p:cNvSpPr>
            <a:spLocks noGrp="1"/>
          </p:cNvSpPr>
          <p:nvPr>
            <p:ph type="title"/>
          </p:nvPr>
        </p:nvSpPr>
        <p:spPr>
          <a:xfrm>
            <a:off x="504000" y="226080"/>
            <a:ext cx="9071280" cy="946080"/>
          </a:xfrm>
          <a:prstGeom prst="rect">
            <a:avLst/>
          </a:prstGeom>
          <a:noFill/>
          <a:ln w="0">
            <a:noFill/>
          </a:ln>
        </p:spPr>
        <p:txBody>
          <a:bodyPr lIns="0" rIns="0" tIns="0" bIns="0" anchor="ctr">
            <a:noAutofit/>
          </a:bodyPr>
          <a:p>
            <a:pPr indent="0" algn="ctr">
              <a:lnSpc>
                <a:spcPct val="100000"/>
              </a:lnSpc>
              <a:buNone/>
            </a:pPr>
            <a:r>
              <a:rPr b="1" lang="en-US" sz="4400" spc="-1" strike="noStrike">
                <a:solidFill>
                  <a:srgbClr val="000000"/>
                </a:solidFill>
                <a:latin typeface="Arial"/>
              </a:rPr>
              <a:t>Gibbs Free Energy (G)</a:t>
            </a:r>
            <a:endParaRPr b="0" lang="en-US" sz="4400" spc="-1" strike="noStrike">
              <a:solidFill>
                <a:schemeClr val="dk1"/>
              </a:solidFill>
              <a:latin typeface="Aptos"/>
            </a:endParaRPr>
          </a:p>
        </p:txBody>
      </p:sp>
      <p:pic>
        <p:nvPicPr>
          <p:cNvPr id="92" name="Picture 2" descr=""/>
          <p:cNvPicPr/>
          <p:nvPr/>
        </p:nvPicPr>
        <p:blipFill>
          <a:blip r:embed="rId1"/>
          <a:stretch/>
        </p:blipFill>
        <p:spPr>
          <a:xfrm>
            <a:off x="914400" y="1600200"/>
            <a:ext cx="3428640" cy="3428640"/>
          </a:xfrm>
          <a:prstGeom prst="rect">
            <a:avLst/>
          </a:prstGeom>
          <a:ln w="0">
            <a:noFill/>
          </a:ln>
        </p:spPr>
      </p:pic>
      <p:sp>
        <p:nvSpPr>
          <p:cNvPr id="93" name="TextBox 3"/>
          <p:cNvSpPr/>
          <p:nvPr/>
        </p:nvSpPr>
        <p:spPr>
          <a:xfrm>
            <a:off x="4572000" y="2286000"/>
            <a:ext cx="4571640" cy="200988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tabLst>
                <a:tab algn="l" pos="0"/>
              </a:tabLst>
            </a:pPr>
            <a:r>
              <a:rPr b="0" lang="en-US" sz="1800" spc="-1" strike="noStrike">
                <a:solidFill>
                  <a:schemeClr val="dk1"/>
                </a:solidFill>
                <a:latin typeface="Arial"/>
                <a:ea typeface="Noto Sans CJK SC"/>
              </a:rPr>
              <a:t>Fun fact about Josiah Gibbs:  His eyes gave off such a piercing stare that he could hypnotize people from a distance of 50 meters.</a:t>
            </a:r>
            <a:endParaRPr b="0" lang="en-US" sz="1800" spc="-1" strike="noStrike">
              <a:solidFill>
                <a:srgbClr val="000000"/>
              </a:solidFill>
              <a:latin typeface="Arial"/>
            </a:endParaRPr>
          </a:p>
          <a:p>
            <a:pPr defTabSz="914400">
              <a:lnSpc>
                <a:spcPct val="100000"/>
              </a:lnSpc>
              <a:tabLst>
                <a:tab algn="l" pos="0"/>
              </a:tabLst>
            </a:pPr>
            <a:endParaRPr b="0" lang="en-US" sz="1800" spc="-1" strike="noStrike">
              <a:solidFill>
                <a:srgbClr val="000000"/>
              </a:solidFill>
              <a:latin typeface="Arial"/>
            </a:endParaRPr>
          </a:p>
          <a:p>
            <a:pPr defTabSz="914400">
              <a:lnSpc>
                <a:spcPct val="100000"/>
              </a:lnSpc>
              <a:tabLst>
                <a:tab algn="l" pos="0"/>
              </a:tabLst>
            </a:pPr>
            <a:r>
              <a:rPr b="0" lang="en-US" sz="1800" spc="-1" strike="noStrike">
                <a:solidFill>
                  <a:schemeClr val="dk1"/>
                </a:solidFill>
                <a:latin typeface="Arial"/>
                <a:ea typeface="Noto Sans CJK SC"/>
              </a:rPr>
              <a:t>You should probably look away from this picture.</a:t>
            </a:r>
            <a:endParaRPr b="0" lang="en-US" sz="1800" spc="-1" strike="noStrike">
              <a:solidFill>
                <a:srgbClr val="000000"/>
              </a:solidFill>
              <a:latin typeface="Arial"/>
            </a:endParaRPr>
          </a:p>
        </p:txBody>
      </p:sp>
      <p:pic>
        <p:nvPicPr>
          <p:cNvPr id="94" name="Picture 4" descr=""/>
          <p:cNvPicPr/>
          <p:nvPr/>
        </p:nvPicPr>
        <p:blipFill>
          <a:blip r:embed="rId2"/>
          <a:stretch/>
        </p:blipFill>
        <p:spPr>
          <a:xfrm>
            <a:off x="0" y="0"/>
            <a:ext cx="1371240" cy="1371240"/>
          </a:xfrm>
          <a:prstGeom prst="rect">
            <a:avLst/>
          </a:prstGeom>
          <a:ln w="0">
            <a:noFill/>
          </a:ln>
        </p:spPr>
      </p:pic>
      <p:pic>
        <p:nvPicPr>
          <p:cNvPr id="95" name="Picture 5" descr=""/>
          <p:cNvPicPr/>
          <p:nvPr/>
        </p:nvPicPr>
        <p:blipFill>
          <a:blip r:embed="rId3"/>
          <a:stretch/>
        </p:blipFill>
        <p:spPr>
          <a:xfrm>
            <a:off x="8686800" y="0"/>
            <a:ext cx="1371240" cy="1371240"/>
          </a:xfrm>
          <a:prstGeom prst="rect">
            <a:avLst/>
          </a:prstGeom>
          <a:ln w="0">
            <a:noFill/>
          </a:ln>
        </p:spPr>
      </p:pic>
      <p:pic>
        <p:nvPicPr>
          <p:cNvPr id="96" name="Picture 6" descr=""/>
          <p:cNvPicPr/>
          <p:nvPr/>
        </p:nvPicPr>
        <p:blipFill>
          <a:blip r:embed="rId4"/>
          <a:stretch/>
        </p:blipFill>
        <p:spPr>
          <a:xfrm>
            <a:off x="0" y="4343400"/>
            <a:ext cx="1326240" cy="1326240"/>
          </a:xfrm>
          <a:prstGeom prst="rect">
            <a:avLst/>
          </a:prstGeom>
          <a:ln w="0">
            <a:noFill/>
          </a:ln>
        </p:spPr>
      </p:pic>
      <p:pic>
        <p:nvPicPr>
          <p:cNvPr id="97" name="Picture 7" descr=""/>
          <p:cNvPicPr/>
          <p:nvPr/>
        </p:nvPicPr>
        <p:blipFill>
          <a:blip r:embed="rId5"/>
          <a:stretch/>
        </p:blipFill>
        <p:spPr>
          <a:xfrm>
            <a:off x="8753400" y="4343400"/>
            <a:ext cx="1326240" cy="1326240"/>
          </a:xfrm>
          <a:prstGeom prst="rect">
            <a:avLst/>
          </a:prstGeom>
          <a:ln w="0">
            <a:noFill/>
          </a:ln>
        </p:spPr>
      </p:pic>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8" name="PlaceHolder 1"/>
          <p:cNvSpPr>
            <a:spLocks noGrp="1"/>
          </p:cNvSpPr>
          <p:nvPr>
            <p:ph type="title"/>
          </p:nvPr>
        </p:nvSpPr>
        <p:spPr>
          <a:xfrm>
            <a:off x="504000" y="226080"/>
            <a:ext cx="9071280" cy="946080"/>
          </a:xfrm>
          <a:prstGeom prst="rect">
            <a:avLst/>
          </a:prstGeom>
          <a:noFill/>
          <a:ln w="0">
            <a:noFill/>
          </a:ln>
        </p:spPr>
        <p:txBody>
          <a:bodyPr lIns="0" rIns="0" tIns="0" bIns="0" anchor="ctr">
            <a:noAutofit/>
          </a:bodyPr>
          <a:p>
            <a:pPr indent="0" algn="ctr">
              <a:lnSpc>
                <a:spcPct val="100000"/>
              </a:lnSpc>
              <a:buNone/>
            </a:pPr>
            <a:r>
              <a:rPr b="1" lang="en-US" sz="4400" spc="-1" strike="noStrike">
                <a:solidFill>
                  <a:srgbClr val="000000"/>
                </a:solidFill>
                <a:latin typeface="Arial"/>
              </a:rPr>
              <a:t>What is Gibbs Free Energy (G)?</a:t>
            </a:r>
            <a:endParaRPr b="0" lang="en-US" sz="4400" spc="-1" strike="noStrike">
              <a:solidFill>
                <a:schemeClr val="dk1"/>
              </a:solidFill>
              <a:latin typeface="Aptos"/>
            </a:endParaRPr>
          </a:p>
        </p:txBody>
      </p:sp>
      <p:sp>
        <p:nvSpPr>
          <p:cNvPr id="99" name="PlaceHolder 2"/>
          <p:cNvSpPr>
            <a:spLocks noGrp="1"/>
          </p:cNvSpPr>
          <p:nvPr>
            <p:ph/>
          </p:nvPr>
        </p:nvSpPr>
        <p:spPr>
          <a:xfrm>
            <a:off x="504000" y="1326600"/>
            <a:ext cx="9071280" cy="2696400"/>
          </a:xfrm>
          <a:prstGeom prst="rect">
            <a:avLst/>
          </a:prstGeom>
          <a:noFill/>
          <a:ln w="0">
            <a:noFill/>
          </a:ln>
        </p:spPr>
        <p:txBody>
          <a:bodyPr lIns="0" rIns="0" tIns="0" bIns="0" anchor="t">
            <a:normAutofit/>
          </a:bodyPr>
          <a:p>
            <a:pPr marL="457200" indent="-457200">
              <a:lnSpc>
                <a:spcPct val="100000"/>
              </a:lnSpc>
              <a:spcBef>
                <a:spcPts val="1417"/>
              </a:spcBef>
              <a:buClr>
                <a:srgbClr val="000000"/>
              </a:buClr>
              <a:buSzPct val="45000"/>
              <a:buFont typeface="Wingdings" charset="2"/>
              <a:buChar char=""/>
            </a:pPr>
            <a:r>
              <a:rPr b="0" lang="en-US" sz="2600" spc="-1" strike="noStrike">
                <a:solidFill>
                  <a:srgbClr val="000000"/>
                </a:solidFill>
                <a:latin typeface="Arial"/>
              </a:rPr>
              <a:t>Free energy is the amount of energy that’s available to do useful work in a reaction.</a:t>
            </a:r>
            <a:endParaRPr b="0" lang="en-US" sz="2600" spc="-1" strike="noStrike">
              <a:solidFill>
                <a:schemeClr val="dk1"/>
              </a:solidFill>
              <a:latin typeface="Arial"/>
            </a:endParaRPr>
          </a:p>
          <a:p>
            <a:pPr marL="457200" indent="-457200">
              <a:lnSpc>
                <a:spcPct val="100000"/>
              </a:lnSpc>
              <a:spcBef>
                <a:spcPts val="1417"/>
              </a:spcBef>
              <a:buClr>
                <a:srgbClr val="000000"/>
              </a:buClr>
              <a:buSzPct val="45000"/>
              <a:buFont typeface="Wingdings" charset="2"/>
              <a:buChar char=""/>
            </a:pPr>
            <a:r>
              <a:rPr b="0" lang="en-US" sz="2600" spc="-1" strike="noStrike">
                <a:solidFill>
                  <a:srgbClr val="000000"/>
                </a:solidFill>
                <a:latin typeface="Arial"/>
              </a:rPr>
              <a:t>Think of cooking a pizza.  The free energy is the energy that goes into cooking the pizza and the leftover heat is the rest of the energy.</a:t>
            </a:r>
            <a:endParaRPr b="0" lang="en-US" sz="2600" spc="-1" strike="noStrike">
              <a:solidFill>
                <a:schemeClr val="dk1"/>
              </a:solidFill>
              <a:latin typeface="Arial"/>
            </a:endParaRPr>
          </a:p>
        </p:txBody>
      </p:sp>
      <p:pic>
        <p:nvPicPr>
          <p:cNvPr id="100" name="Picture 3" descr=""/>
          <p:cNvPicPr/>
          <p:nvPr/>
        </p:nvPicPr>
        <p:blipFill>
          <a:blip r:embed="rId1"/>
          <a:stretch/>
        </p:blipFill>
        <p:spPr>
          <a:xfrm>
            <a:off x="5839200" y="3657960"/>
            <a:ext cx="3304440" cy="1856520"/>
          </a:xfrm>
          <a:prstGeom prst="rect">
            <a:avLst/>
          </a:prstGeom>
          <a:ln w="0">
            <a:noFill/>
          </a:ln>
        </p:spPr>
      </p:pic>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1" name="PlaceHolder 1"/>
          <p:cNvSpPr>
            <a:spLocks noGrp="1"/>
          </p:cNvSpPr>
          <p:nvPr>
            <p:ph type="title"/>
          </p:nvPr>
        </p:nvSpPr>
        <p:spPr>
          <a:xfrm>
            <a:off x="504360" y="388440"/>
            <a:ext cx="9071280" cy="946080"/>
          </a:xfrm>
          <a:prstGeom prst="rect">
            <a:avLst/>
          </a:prstGeom>
          <a:noFill/>
          <a:ln w="0">
            <a:noFill/>
          </a:ln>
        </p:spPr>
        <p:txBody>
          <a:bodyPr lIns="0" rIns="0" tIns="0" bIns="0" anchor="ctr">
            <a:noAutofit/>
          </a:bodyPr>
          <a:p>
            <a:pPr indent="0" algn="ctr">
              <a:lnSpc>
                <a:spcPct val="100000"/>
              </a:lnSpc>
              <a:buNone/>
            </a:pPr>
            <a:r>
              <a:rPr b="1" lang="en-US" sz="3200" spc="-1" strike="noStrike">
                <a:solidFill>
                  <a:srgbClr val="000000"/>
                </a:solidFill>
                <a:latin typeface="Arial"/>
              </a:rPr>
              <a:t>What does Gibbs free energy have to do with thermodynamic favorability?</a:t>
            </a:r>
            <a:endParaRPr b="0" lang="en-US" sz="3200" spc="-1" strike="noStrike">
              <a:solidFill>
                <a:schemeClr val="dk1"/>
              </a:solidFill>
              <a:latin typeface="Aptos"/>
            </a:endParaRPr>
          </a:p>
        </p:txBody>
      </p:sp>
      <p:sp>
        <p:nvSpPr>
          <p:cNvPr id="102" name="TextBox 2"/>
          <p:cNvSpPr/>
          <p:nvPr/>
        </p:nvSpPr>
        <p:spPr>
          <a:xfrm>
            <a:off x="457200" y="1600200"/>
            <a:ext cx="8915040" cy="1765440"/>
          </a:xfrm>
          <a:prstGeom prst="rect">
            <a:avLst/>
          </a:prstGeom>
          <a:noFill/>
          <a:ln w="0">
            <a:noFill/>
          </a:ln>
        </p:spPr>
        <p:style>
          <a:lnRef idx="0"/>
          <a:fillRef idx="0"/>
          <a:effectRef idx="0"/>
          <a:fontRef idx="minor"/>
        </p:style>
        <p:txBody>
          <a:bodyPr lIns="90000" rIns="90000" tIns="45000" bIns="45000" anchor="t">
            <a:spAutoFit/>
          </a:bodyPr>
          <a:p>
            <a:pPr marL="343080" indent="-343080" defTabSz="914400">
              <a:lnSpc>
                <a:spcPct val="100000"/>
              </a:lnSpc>
              <a:buClr>
                <a:srgbClr val="000000"/>
              </a:buClr>
              <a:buSzPct val="45000"/>
              <a:buFont typeface="Wingdings" charset="2"/>
              <a:buChar char=""/>
            </a:pPr>
            <a:r>
              <a:rPr b="0" lang="en-US" sz="2200" spc="-1" strike="noStrike">
                <a:solidFill>
                  <a:schemeClr val="dk1"/>
                </a:solidFill>
                <a:latin typeface="Arial"/>
                <a:ea typeface="Noto Sans CJK SC"/>
              </a:rPr>
              <a:t>If the free energy of a system decreases during some process (i.e. </a:t>
            </a:r>
            <a:r>
              <a:rPr b="0" lang="en-US" sz="2200" spc="-1" strike="noStrike">
                <a:solidFill>
                  <a:schemeClr val="dk1"/>
                </a:solidFill>
                <a:latin typeface="Arial"/>
                <a:ea typeface="Arial"/>
              </a:rPr>
              <a:t>Δ</a:t>
            </a:r>
            <a:r>
              <a:rPr b="0" lang="en-US" sz="2200" spc="-1" strike="noStrike">
                <a:solidFill>
                  <a:schemeClr val="dk1"/>
                </a:solidFill>
                <a:latin typeface="Arial"/>
                <a:ea typeface="Arial"/>
              </a:rPr>
              <a:t>G is negative), the reaction will be thermodynamically-favored.</a:t>
            </a:r>
            <a:endParaRPr b="0" lang="en-US" sz="2200" spc="-1" strike="noStrike">
              <a:solidFill>
                <a:srgbClr val="000000"/>
              </a:solidFill>
              <a:latin typeface="Arial"/>
            </a:endParaRPr>
          </a:p>
          <a:p>
            <a:pPr defTabSz="914400">
              <a:lnSpc>
                <a:spcPct val="100000"/>
              </a:lnSpc>
            </a:pPr>
            <a:endParaRPr b="0" lang="en-US" sz="2200" spc="-1" strike="noStrike">
              <a:solidFill>
                <a:srgbClr val="000000"/>
              </a:solidFill>
              <a:latin typeface="Arial"/>
            </a:endParaRPr>
          </a:p>
          <a:p>
            <a:pPr marL="343080" indent="-343080" defTabSz="914400">
              <a:lnSpc>
                <a:spcPct val="100000"/>
              </a:lnSpc>
              <a:buClr>
                <a:srgbClr val="000000"/>
              </a:buClr>
              <a:buSzPct val="45000"/>
              <a:buFont typeface="Wingdings" charset="2"/>
              <a:buChar char=""/>
            </a:pPr>
            <a:r>
              <a:rPr b="0" lang="en-US" sz="2200" spc="-1" strike="noStrike">
                <a:solidFill>
                  <a:schemeClr val="dk1"/>
                </a:solidFill>
                <a:latin typeface="Arial"/>
                <a:ea typeface="Arial"/>
              </a:rPr>
              <a:t>If the free energy of a system increases during some process (i.e. </a:t>
            </a:r>
            <a:r>
              <a:rPr b="0" lang="en-US" sz="2200" spc="-1" strike="noStrike">
                <a:solidFill>
                  <a:schemeClr val="dk1"/>
                </a:solidFill>
                <a:latin typeface="Arial"/>
                <a:ea typeface="Arial"/>
              </a:rPr>
              <a:t>ΔG is positive), the reaction will be thermodynamically-disfavored.</a:t>
            </a:r>
            <a:endParaRPr b="0" lang="en-US" sz="2200" spc="-1" strike="noStrike">
              <a:solidFill>
                <a:srgbClr val="000000"/>
              </a:solidFill>
              <a:latin typeface="Arial"/>
            </a:endParaRPr>
          </a:p>
        </p:txBody>
      </p:sp>
      <p:pic>
        <p:nvPicPr>
          <p:cNvPr id="103" name="Picture 3" descr=""/>
          <p:cNvPicPr/>
          <p:nvPr/>
        </p:nvPicPr>
        <p:blipFill>
          <a:blip r:embed="rId1"/>
          <a:stretch/>
        </p:blipFill>
        <p:spPr>
          <a:xfrm>
            <a:off x="5410800" y="3859200"/>
            <a:ext cx="1446840" cy="1169640"/>
          </a:xfrm>
          <a:prstGeom prst="rect">
            <a:avLst/>
          </a:prstGeom>
          <a:ln w="0">
            <a:noFill/>
          </a:ln>
        </p:spPr>
      </p:pic>
      <p:sp>
        <p:nvSpPr>
          <p:cNvPr id="104" name="TextBox 4"/>
          <p:cNvSpPr/>
          <p:nvPr/>
        </p:nvSpPr>
        <p:spPr>
          <a:xfrm>
            <a:off x="2483280" y="4051440"/>
            <a:ext cx="3262680" cy="79380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spcBef>
                <a:spcPts val="1191"/>
              </a:spcBef>
              <a:spcAft>
                <a:spcPts val="992"/>
              </a:spcAft>
              <a:tabLst>
                <a:tab algn="l" pos="0"/>
              </a:tabLst>
            </a:pPr>
            <a:r>
              <a:rPr b="0" i="1" lang="en-US" sz="1400" spc="-1" strike="noStrike">
                <a:solidFill>
                  <a:schemeClr val="dk1"/>
                </a:solidFill>
                <a:latin typeface="Arial"/>
                <a:ea typeface="Noto Sans CJK SC"/>
              </a:rPr>
              <a:t>If </a:t>
            </a:r>
            <a:r>
              <a:rPr b="0" i="1" lang="en-US" sz="1400" spc="-1" strike="noStrike">
                <a:solidFill>
                  <a:schemeClr val="dk1"/>
                </a:solidFill>
                <a:latin typeface="Arial"/>
                <a:ea typeface="Arial"/>
              </a:rPr>
              <a:t>Δ</a:t>
            </a:r>
            <a:r>
              <a:rPr b="0" i="1" lang="en-US" sz="1400" spc="-1" strike="noStrike">
                <a:solidFill>
                  <a:schemeClr val="dk1"/>
                </a:solidFill>
                <a:latin typeface="Arial"/>
                <a:ea typeface="Noto Sans CJK SC"/>
              </a:rPr>
              <a:t>G &lt; 0, the reaction is favored.</a:t>
            </a:r>
            <a:endParaRPr b="0" lang="en-US" sz="1400" spc="-1" strike="noStrike">
              <a:solidFill>
                <a:srgbClr val="000000"/>
              </a:solidFill>
              <a:latin typeface="Arial"/>
            </a:endParaRPr>
          </a:p>
          <a:p>
            <a:pPr defTabSz="914400">
              <a:lnSpc>
                <a:spcPct val="100000"/>
              </a:lnSpc>
              <a:spcBef>
                <a:spcPts val="1191"/>
              </a:spcBef>
              <a:spcAft>
                <a:spcPts val="992"/>
              </a:spcAft>
              <a:tabLst>
                <a:tab algn="l" pos="0"/>
              </a:tabLst>
            </a:pPr>
            <a:r>
              <a:rPr b="0" i="1" lang="en-US" sz="1400" spc="-1" strike="noStrike">
                <a:solidFill>
                  <a:schemeClr val="dk1"/>
                </a:solidFill>
                <a:latin typeface="Arial"/>
                <a:ea typeface="Noto Sans CJK SC"/>
              </a:rPr>
              <a:t>If </a:t>
            </a:r>
            <a:r>
              <a:rPr b="0" i="1" lang="en-US" sz="1400" spc="-1" strike="noStrike">
                <a:solidFill>
                  <a:schemeClr val="dk1"/>
                </a:solidFill>
                <a:latin typeface="Arial"/>
                <a:ea typeface="Arial"/>
              </a:rPr>
              <a:t>Δ</a:t>
            </a:r>
            <a:r>
              <a:rPr b="0" i="1" lang="en-US" sz="1400" spc="-1" strike="noStrike">
                <a:solidFill>
                  <a:schemeClr val="dk1"/>
                </a:solidFill>
                <a:latin typeface="Arial"/>
                <a:ea typeface="Noto Sans CJK SC"/>
              </a:rPr>
              <a:t>G &gt; 0, it is not.</a:t>
            </a:r>
            <a:endParaRPr b="0" lang="en-US" sz="1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5" name="PlaceHolder 1"/>
          <p:cNvSpPr>
            <a:spLocks noGrp="1"/>
          </p:cNvSpPr>
          <p:nvPr>
            <p:ph type="title"/>
          </p:nvPr>
        </p:nvSpPr>
        <p:spPr>
          <a:xfrm>
            <a:off x="510840" y="196560"/>
            <a:ext cx="9071280" cy="946080"/>
          </a:xfrm>
          <a:prstGeom prst="rect">
            <a:avLst/>
          </a:prstGeom>
          <a:noFill/>
          <a:ln w="0">
            <a:noFill/>
          </a:ln>
        </p:spPr>
        <p:txBody>
          <a:bodyPr lIns="0" rIns="0" tIns="0" bIns="0" anchor="ctr">
            <a:noAutofit/>
          </a:bodyPr>
          <a:p>
            <a:pPr indent="0" algn="ctr">
              <a:lnSpc>
                <a:spcPct val="100000"/>
              </a:lnSpc>
              <a:buNone/>
            </a:pPr>
            <a:r>
              <a:rPr b="1" lang="en-US" sz="3200" spc="-1" strike="noStrike">
                <a:solidFill>
                  <a:srgbClr val="000000"/>
                </a:solidFill>
                <a:latin typeface="Arial"/>
              </a:rPr>
              <a:t>So, how is </a:t>
            </a:r>
            <a:r>
              <a:rPr b="1" lang="en-US" sz="3200" spc="-1" strike="noStrike">
                <a:solidFill>
                  <a:srgbClr val="000000"/>
                </a:solidFill>
                <a:latin typeface="Arial"/>
              </a:rPr>
              <a:t>Δ</a:t>
            </a:r>
            <a:r>
              <a:rPr b="1" lang="en-US" sz="3200" spc="-1" strike="noStrike">
                <a:solidFill>
                  <a:srgbClr val="000000"/>
                </a:solidFill>
                <a:latin typeface="Arial"/>
              </a:rPr>
              <a:t>G different from </a:t>
            </a:r>
            <a:r>
              <a:rPr b="1" lang="en-US" sz="3200" spc="-1" strike="noStrike">
                <a:solidFill>
                  <a:srgbClr val="000000"/>
                </a:solidFill>
                <a:latin typeface="Arial"/>
              </a:rPr>
              <a:t>Δ</a:t>
            </a:r>
            <a:r>
              <a:rPr b="1" lang="en-US" sz="3200" spc="-1" strike="noStrike">
                <a:solidFill>
                  <a:srgbClr val="000000"/>
                </a:solidFill>
                <a:latin typeface="Arial"/>
              </a:rPr>
              <a:t>H?</a:t>
            </a:r>
            <a:endParaRPr b="0" lang="en-US" sz="3200" spc="-1" strike="noStrike">
              <a:solidFill>
                <a:schemeClr val="dk1"/>
              </a:solidFill>
              <a:latin typeface="Aptos"/>
            </a:endParaRPr>
          </a:p>
        </p:txBody>
      </p:sp>
      <p:sp>
        <p:nvSpPr>
          <p:cNvPr id="106" name="PlaceHolder 2"/>
          <p:cNvSpPr>
            <a:spLocks noGrp="1"/>
          </p:cNvSpPr>
          <p:nvPr>
            <p:ph/>
          </p:nvPr>
        </p:nvSpPr>
        <p:spPr>
          <a:xfrm>
            <a:off x="498240" y="1143000"/>
            <a:ext cx="9071280" cy="2848680"/>
          </a:xfrm>
          <a:prstGeom prst="rect">
            <a:avLst/>
          </a:prstGeom>
          <a:noFill/>
          <a:ln w="0">
            <a:noFill/>
          </a:ln>
        </p:spPr>
        <p:txBody>
          <a:bodyPr lIns="0" rIns="0" tIns="0" bIns="0" anchor="t">
            <a:noAutofit/>
          </a:bodyPr>
          <a:p>
            <a:pPr marL="457200" indent="-457200">
              <a:lnSpc>
                <a:spcPct val="100000"/>
              </a:lnSpc>
              <a:spcBef>
                <a:spcPts val="1417"/>
              </a:spcBef>
              <a:buClr>
                <a:srgbClr val="000000"/>
              </a:buClr>
              <a:buSzPct val="45000"/>
              <a:buFont typeface="Wingdings" charset="2"/>
              <a:buChar char=""/>
            </a:pPr>
            <a:r>
              <a:rPr b="0" lang="en-US" sz="2600" spc="-1" strike="noStrike">
                <a:solidFill>
                  <a:srgbClr val="000000"/>
                </a:solidFill>
                <a:latin typeface="Arial"/>
              </a:rPr>
              <a:t>It includes a term called </a:t>
            </a:r>
            <a:r>
              <a:rPr b="1" lang="en-US" sz="2600" spc="-1" strike="noStrike">
                <a:solidFill>
                  <a:srgbClr val="000000"/>
                </a:solidFill>
                <a:latin typeface="Arial"/>
              </a:rPr>
              <a:t>entropy</a:t>
            </a:r>
            <a:r>
              <a:rPr b="0" lang="en-US" sz="2600" spc="-1" strike="noStrike">
                <a:solidFill>
                  <a:srgbClr val="000000"/>
                </a:solidFill>
                <a:latin typeface="Arial"/>
              </a:rPr>
              <a:t> (S)</a:t>
            </a:r>
            <a:endParaRPr b="0" lang="en-US" sz="2600" spc="-1" strike="noStrike">
              <a:solidFill>
                <a:schemeClr val="dk1"/>
              </a:solidFill>
              <a:latin typeface="Arial"/>
            </a:endParaRPr>
          </a:p>
          <a:p>
            <a:pPr marL="457200" indent="-457200">
              <a:lnSpc>
                <a:spcPct val="100000"/>
              </a:lnSpc>
              <a:spcBef>
                <a:spcPts val="1417"/>
              </a:spcBef>
              <a:buClr>
                <a:srgbClr val="000000"/>
              </a:buClr>
              <a:buSzPct val="45000"/>
              <a:buFont typeface="Wingdings" charset="2"/>
              <a:buChar char=""/>
            </a:pPr>
            <a:r>
              <a:rPr b="0" lang="en-US" sz="2600" spc="-1" strike="noStrike">
                <a:solidFill>
                  <a:srgbClr val="000000"/>
                </a:solidFill>
                <a:latin typeface="Arial"/>
              </a:rPr>
              <a:t>Entropy is a measure of the disorder in a system.</a:t>
            </a:r>
            <a:endParaRPr b="0" lang="en-US" sz="2600" spc="-1" strike="noStrike">
              <a:solidFill>
                <a:schemeClr val="dk1"/>
              </a:solidFill>
              <a:latin typeface="Arial"/>
            </a:endParaRPr>
          </a:p>
          <a:p>
            <a:pPr indent="0">
              <a:lnSpc>
                <a:spcPct val="100000"/>
              </a:lnSpc>
              <a:spcBef>
                <a:spcPts val="1417"/>
              </a:spcBef>
              <a:buNone/>
            </a:pPr>
            <a:r>
              <a:rPr b="0" i="1" lang="en-US" sz="2400" spc="-1" strike="noStrike">
                <a:solidFill>
                  <a:srgbClr val="000000"/>
                </a:solidFill>
                <a:latin typeface="Arial"/>
              </a:rPr>
              <a:t>Example:  If you have a piece of ice melting in a glass of water, the ice starts off with low entropy (the water molecules are all locked in place) and ends at higher entropy (the water molecules are all over the place).</a:t>
            </a:r>
            <a:endParaRPr b="0" lang="en-US" sz="2400" spc="-1" strike="noStrike">
              <a:solidFill>
                <a:schemeClr val="dk1"/>
              </a:solidFill>
              <a:latin typeface="Arial"/>
            </a:endParaRPr>
          </a:p>
        </p:txBody>
      </p:sp>
      <p:pic>
        <p:nvPicPr>
          <p:cNvPr id="107" name="Picture 3" descr=""/>
          <p:cNvPicPr/>
          <p:nvPr/>
        </p:nvPicPr>
        <p:blipFill>
          <a:blip r:embed="rId1"/>
          <a:stretch/>
        </p:blipFill>
        <p:spPr>
          <a:xfrm>
            <a:off x="3481920" y="3841920"/>
            <a:ext cx="2387880" cy="1371240"/>
          </a:xfrm>
          <a:prstGeom prst="rect">
            <a:avLst/>
          </a:prstGeom>
          <a:ln w="0">
            <a:noFill/>
          </a:ln>
        </p:spPr>
      </p:pic>
      <p:sp>
        <p:nvSpPr>
          <p:cNvPr id="108" name="TextBox 4"/>
          <p:cNvSpPr/>
          <p:nvPr/>
        </p:nvSpPr>
        <p:spPr>
          <a:xfrm>
            <a:off x="5948280" y="4305960"/>
            <a:ext cx="2285640" cy="36396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tabLst>
                <a:tab algn="l" pos="0"/>
              </a:tabLst>
            </a:pPr>
            <a:r>
              <a:rPr b="0" i="1" lang="en-US" sz="1800" spc="-1" strike="noStrike">
                <a:solidFill>
                  <a:schemeClr val="dk1"/>
                </a:solidFill>
                <a:latin typeface="Arial"/>
                <a:ea typeface="Noto Sans CJK SC"/>
              </a:rPr>
              <a:t>Behold!  Entropy!</a:t>
            </a:r>
            <a:endParaRPr b="0" lang="en-US"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9" name="PlaceHolder 1"/>
          <p:cNvSpPr>
            <a:spLocks noGrp="1"/>
          </p:cNvSpPr>
          <p:nvPr>
            <p:ph type="title"/>
          </p:nvPr>
        </p:nvSpPr>
        <p:spPr>
          <a:xfrm>
            <a:off x="504000" y="226080"/>
            <a:ext cx="9071280" cy="946080"/>
          </a:xfrm>
          <a:prstGeom prst="rect">
            <a:avLst/>
          </a:prstGeom>
          <a:noFill/>
          <a:ln w="0">
            <a:noFill/>
          </a:ln>
        </p:spPr>
        <p:txBody>
          <a:bodyPr lIns="0" rIns="0" tIns="0" bIns="0" anchor="ctr">
            <a:noAutofit/>
          </a:bodyPr>
          <a:p>
            <a:pPr indent="0" algn="ctr">
              <a:lnSpc>
                <a:spcPct val="100000"/>
              </a:lnSpc>
              <a:buNone/>
            </a:pPr>
            <a:r>
              <a:rPr b="1" lang="en-US" sz="3200" spc="-1" strike="noStrike">
                <a:solidFill>
                  <a:srgbClr val="000000"/>
                </a:solidFill>
                <a:latin typeface="Arial"/>
              </a:rPr>
              <a:t>Entropy, Part 2: 2</a:t>
            </a:r>
            <a:r>
              <a:rPr b="1" lang="en-US" sz="3200" spc="-1" strike="noStrike" baseline="30000">
                <a:solidFill>
                  <a:srgbClr val="000000"/>
                </a:solidFill>
                <a:latin typeface="Arial"/>
              </a:rPr>
              <a:t>nd</a:t>
            </a:r>
            <a:r>
              <a:rPr b="1" lang="en-US" sz="3200" spc="-1" strike="noStrike">
                <a:solidFill>
                  <a:srgbClr val="000000"/>
                </a:solidFill>
                <a:latin typeface="Arial"/>
              </a:rPr>
              <a:t> Law of Thermodynamics</a:t>
            </a:r>
            <a:endParaRPr b="0" lang="en-US" sz="3200" spc="-1" strike="noStrike">
              <a:solidFill>
                <a:schemeClr val="dk1"/>
              </a:solidFill>
              <a:latin typeface="Aptos"/>
            </a:endParaRPr>
          </a:p>
        </p:txBody>
      </p:sp>
      <p:sp>
        <p:nvSpPr>
          <p:cNvPr id="110" name="PlaceHolder 2"/>
          <p:cNvSpPr>
            <a:spLocks noGrp="1"/>
          </p:cNvSpPr>
          <p:nvPr>
            <p:ph/>
          </p:nvPr>
        </p:nvSpPr>
        <p:spPr>
          <a:xfrm>
            <a:off x="591840" y="1172520"/>
            <a:ext cx="9071280" cy="2184480"/>
          </a:xfrm>
          <a:prstGeom prst="rect">
            <a:avLst/>
          </a:prstGeom>
          <a:noFill/>
          <a:ln w="0">
            <a:noFill/>
          </a:ln>
        </p:spPr>
        <p:txBody>
          <a:bodyPr lIns="0" rIns="0" tIns="0" bIns="0" anchor="t">
            <a:noAutofit/>
          </a:bodyPr>
          <a:p>
            <a:pPr marL="457200" indent="-457200">
              <a:lnSpc>
                <a:spcPct val="100000"/>
              </a:lnSpc>
              <a:spcBef>
                <a:spcPts val="1417"/>
              </a:spcBef>
              <a:buClr>
                <a:srgbClr val="000000"/>
              </a:buClr>
              <a:buSzPct val="45000"/>
              <a:buFont typeface="Wingdings" charset="2"/>
              <a:buChar char=""/>
            </a:pPr>
            <a:r>
              <a:rPr b="0" i="1" lang="en-US" sz="2800" spc="-1" strike="noStrike">
                <a:solidFill>
                  <a:srgbClr val="000000"/>
                </a:solidFill>
                <a:latin typeface="Arial"/>
              </a:rPr>
              <a:t>1</a:t>
            </a:r>
            <a:r>
              <a:rPr b="0" i="1" lang="en-US" sz="2800" spc="-1" strike="noStrike" baseline="30000">
                <a:solidFill>
                  <a:srgbClr val="000000"/>
                </a:solidFill>
                <a:latin typeface="Arial"/>
              </a:rPr>
              <a:t>st</a:t>
            </a:r>
            <a:r>
              <a:rPr b="0" i="1" lang="en-US" sz="2800" spc="-1" strike="noStrike">
                <a:solidFill>
                  <a:srgbClr val="000000"/>
                </a:solidFill>
                <a:latin typeface="Arial"/>
              </a:rPr>
              <a:t> Law of Thermodynamics</a:t>
            </a:r>
            <a:r>
              <a:rPr b="0" lang="en-US" sz="2800" spc="-1" strike="noStrike">
                <a:solidFill>
                  <a:srgbClr val="000000"/>
                </a:solidFill>
                <a:latin typeface="Arial"/>
              </a:rPr>
              <a:t>:  Energy is neither created nor destroyed in any process.</a:t>
            </a:r>
            <a:endParaRPr b="0" lang="en-US" sz="2800" spc="-1" strike="noStrike">
              <a:solidFill>
                <a:schemeClr val="dk1"/>
              </a:solidFill>
              <a:latin typeface="Arial"/>
            </a:endParaRPr>
          </a:p>
          <a:p>
            <a:pPr marL="457200" indent="-457200">
              <a:lnSpc>
                <a:spcPct val="100000"/>
              </a:lnSpc>
              <a:spcBef>
                <a:spcPts val="1417"/>
              </a:spcBef>
              <a:buClr>
                <a:srgbClr val="000000"/>
              </a:buClr>
              <a:buSzPct val="45000"/>
              <a:buFont typeface="Wingdings" charset="2"/>
              <a:buChar char=""/>
            </a:pPr>
            <a:r>
              <a:rPr b="0" i="1" lang="en-US" sz="2800" spc="-1" strike="noStrike">
                <a:solidFill>
                  <a:srgbClr val="000000"/>
                </a:solidFill>
                <a:latin typeface="Arial"/>
              </a:rPr>
              <a:t>2</a:t>
            </a:r>
            <a:r>
              <a:rPr b="0" i="1" lang="en-US" sz="2800" spc="-1" strike="noStrike" baseline="30000">
                <a:solidFill>
                  <a:srgbClr val="000000"/>
                </a:solidFill>
                <a:latin typeface="Arial"/>
              </a:rPr>
              <a:t>nd</a:t>
            </a:r>
            <a:r>
              <a:rPr b="0" i="1" lang="en-US" sz="2800" spc="-1" strike="noStrike">
                <a:solidFill>
                  <a:srgbClr val="000000"/>
                </a:solidFill>
                <a:latin typeface="Arial"/>
              </a:rPr>
              <a:t> Law of Thermodynamics</a:t>
            </a:r>
            <a:r>
              <a:rPr b="0" lang="en-US" sz="2800" spc="-1" strike="noStrike">
                <a:solidFill>
                  <a:srgbClr val="000000"/>
                </a:solidFill>
                <a:latin typeface="Arial"/>
              </a:rPr>
              <a:t>: The entropy of the universe will increase anytime something happens.</a:t>
            </a:r>
            <a:endParaRPr b="0" lang="en-US" sz="2800" spc="-1" strike="noStrike">
              <a:solidFill>
                <a:schemeClr val="dk1"/>
              </a:solidFill>
              <a:latin typeface="Arial"/>
            </a:endParaRPr>
          </a:p>
        </p:txBody>
      </p:sp>
      <p:sp>
        <p:nvSpPr>
          <p:cNvPr id="111" name="TextBox 3"/>
          <p:cNvSpPr/>
          <p:nvPr/>
        </p:nvSpPr>
        <p:spPr>
          <a:xfrm>
            <a:off x="1448640" y="3469320"/>
            <a:ext cx="4800240" cy="1735560"/>
          </a:xfrm>
          <a:prstGeom prst="rect">
            <a:avLst/>
          </a:prstGeom>
          <a:noFill/>
          <a:ln w="0">
            <a:noFill/>
          </a:ln>
        </p:spPr>
        <p:style>
          <a:lnRef idx="0"/>
          <a:fillRef idx="0"/>
          <a:effectRef idx="0"/>
          <a:fontRef idx="minor"/>
        </p:style>
        <p:txBody>
          <a:bodyPr lIns="90000" rIns="90000" tIns="45000" bIns="45000" anchor="t">
            <a:spAutoFit/>
          </a:bodyPr>
          <a:p>
            <a:pPr marL="285840" indent="-285840" defTabSz="914400">
              <a:lnSpc>
                <a:spcPct val="100000"/>
              </a:lnSpc>
              <a:buClr>
                <a:srgbClr val="000000"/>
              </a:buClr>
              <a:buFont typeface="Wingdings" charset="2"/>
              <a:buChar char=""/>
            </a:pPr>
            <a:r>
              <a:rPr b="0" lang="en-US" sz="1800" spc="-1" strike="noStrike">
                <a:solidFill>
                  <a:schemeClr val="dk1"/>
                </a:solidFill>
                <a:latin typeface="Arial"/>
                <a:ea typeface="Noto Sans CJK SC"/>
              </a:rPr>
              <a:t>No matter what the process, the entropy of the universe always goes up.  Even if it looks like entropy is decreasing, (you clean up a bunch of LEGO), the amount of entropy generated by doing it more than accounts for it.</a:t>
            </a:r>
            <a:endParaRPr b="0" lang="en-US" sz="1800" spc="-1" strike="noStrike">
              <a:solidFill>
                <a:srgbClr val="000000"/>
              </a:solidFill>
              <a:latin typeface="Arial"/>
            </a:endParaRPr>
          </a:p>
        </p:txBody>
      </p:sp>
      <p:pic>
        <p:nvPicPr>
          <p:cNvPr id="112" name="Picture 4" descr=""/>
          <p:cNvPicPr/>
          <p:nvPr/>
        </p:nvPicPr>
        <p:blipFill>
          <a:blip r:embed="rId1"/>
          <a:stretch/>
        </p:blipFill>
        <p:spPr>
          <a:xfrm>
            <a:off x="6379200" y="3389400"/>
            <a:ext cx="1828440" cy="1828440"/>
          </a:xfrm>
          <a:prstGeom prst="rect">
            <a:avLst/>
          </a:prstGeom>
          <a:ln w="0">
            <a:noFill/>
          </a:ln>
        </p:spPr>
      </p:pic>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3" name="TextBox 1"/>
          <p:cNvSpPr/>
          <p:nvPr/>
        </p:nvSpPr>
        <p:spPr>
          <a:xfrm>
            <a:off x="478080" y="1020240"/>
            <a:ext cx="7125840" cy="374868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i="1" lang="en-US" sz="2000" spc="-1" strike="noStrike">
                <a:solidFill>
                  <a:schemeClr val="dk1"/>
                </a:solidFill>
                <a:latin typeface="Arial"/>
              </a:rPr>
              <a:t>Processes and their effects on △S:</a:t>
            </a:r>
            <a:endParaRPr b="0" lang="en-US" sz="2000" spc="-1" strike="noStrike">
              <a:solidFill>
                <a:srgbClr val="000000"/>
              </a:solidFill>
              <a:latin typeface="Arial"/>
            </a:endParaRPr>
          </a:p>
          <a:p>
            <a:pPr marL="285840" indent="-285840" defTabSz="914400">
              <a:lnSpc>
                <a:spcPct val="100000"/>
              </a:lnSpc>
              <a:buClr>
                <a:srgbClr val="000000"/>
              </a:buClr>
              <a:buFont typeface="Arial"/>
              <a:buChar char="•"/>
            </a:pPr>
            <a:r>
              <a:rPr b="0" lang="en-US" sz="2000" spc="-1" strike="noStrike">
                <a:solidFill>
                  <a:schemeClr val="dk1"/>
                </a:solidFill>
                <a:latin typeface="Arial"/>
              </a:rPr>
              <a:t>Freezing has a negative entropy.</a:t>
            </a:r>
            <a:endParaRPr b="0" lang="en-US" sz="2000" spc="-1" strike="noStrike">
              <a:solidFill>
                <a:srgbClr val="000000"/>
              </a:solidFill>
              <a:latin typeface="Arial"/>
            </a:endParaRPr>
          </a:p>
          <a:p>
            <a:pPr marL="285840" indent="-285840" defTabSz="914400">
              <a:lnSpc>
                <a:spcPct val="100000"/>
              </a:lnSpc>
              <a:buClr>
                <a:srgbClr val="000000"/>
              </a:buClr>
              <a:buFont typeface="Arial"/>
              <a:buChar char="•"/>
            </a:pPr>
            <a:r>
              <a:rPr b="0" lang="en-US" sz="2000" spc="-1" strike="noStrike">
                <a:solidFill>
                  <a:schemeClr val="dk1"/>
                </a:solidFill>
                <a:latin typeface="Arial"/>
              </a:rPr>
              <a:t>Condensing has a negative entropy.</a:t>
            </a:r>
            <a:endParaRPr b="0" lang="en-US" sz="2000" spc="-1" strike="noStrike">
              <a:solidFill>
                <a:srgbClr val="000000"/>
              </a:solidFill>
              <a:latin typeface="Arial"/>
            </a:endParaRPr>
          </a:p>
          <a:p>
            <a:pPr marL="285840" indent="-285840" defTabSz="914400">
              <a:lnSpc>
                <a:spcPct val="100000"/>
              </a:lnSpc>
              <a:buClr>
                <a:srgbClr val="000000"/>
              </a:buClr>
              <a:buFont typeface="Arial"/>
              <a:buChar char="•"/>
            </a:pPr>
            <a:r>
              <a:rPr b="0" lang="en-US" sz="2000" spc="-1" strike="noStrike">
                <a:solidFill>
                  <a:schemeClr val="dk1"/>
                </a:solidFill>
                <a:latin typeface="Arial"/>
              </a:rPr>
              <a:t>Boiling has a positive entropy.</a:t>
            </a:r>
            <a:endParaRPr b="0" lang="en-US" sz="2000" spc="-1" strike="noStrike">
              <a:solidFill>
                <a:srgbClr val="000000"/>
              </a:solidFill>
              <a:latin typeface="Arial"/>
            </a:endParaRPr>
          </a:p>
          <a:p>
            <a:pPr marL="285840" indent="-285840" defTabSz="914400">
              <a:lnSpc>
                <a:spcPct val="100000"/>
              </a:lnSpc>
              <a:buClr>
                <a:srgbClr val="000000"/>
              </a:buClr>
              <a:buFont typeface="Arial"/>
              <a:buChar char="•"/>
            </a:pPr>
            <a:r>
              <a:rPr b="0" lang="en-US" sz="2000" spc="-1" strike="noStrike">
                <a:solidFill>
                  <a:schemeClr val="dk1"/>
                </a:solidFill>
                <a:latin typeface="Arial"/>
              </a:rPr>
              <a:t>Melting has a positive entropy.</a:t>
            </a:r>
            <a:endParaRPr b="0" lang="en-US" sz="2000" spc="-1" strike="noStrike">
              <a:solidFill>
                <a:srgbClr val="000000"/>
              </a:solidFill>
              <a:latin typeface="Arial"/>
            </a:endParaRPr>
          </a:p>
          <a:p>
            <a:pPr marL="285840" indent="-285840" defTabSz="914400">
              <a:lnSpc>
                <a:spcPct val="100000"/>
              </a:lnSpc>
              <a:buClr>
                <a:srgbClr val="000000"/>
              </a:buClr>
              <a:buFont typeface="Arial"/>
              <a:buChar char="•"/>
            </a:pPr>
            <a:r>
              <a:rPr b="0" lang="en-US" sz="2000" spc="-1" strike="noStrike">
                <a:solidFill>
                  <a:schemeClr val="dk1"/>
                </a:solidFill>
                <a:latin typeface="Arial"/>
              </a:rPr>
              <a:t>Evaporation has a positive entropy.</a:t>
            </a:r>
            <a:endParaRPr b="0" lang="en-US" sz="2000" spc="-1" strike="noStrike">
              <a:solidFill>
                <a:srgbClr val="000000"/>
              </a:solidFill>
              <a:latin typeface="Arial"/>
            </a:endParaRPr>
          </a:p>
          <a:p>
            <a:pPr defTabSz="914400">
              <a:lnSpc>
                <a:spcPct val="100000"/>
              </a:lnSpc>
            </a:pPr>
            <a:endParaRPr b="0" lang="en-US" sz="2000" spc="-1" strike="noStrike">
              <a:solidFill>
                <a:srgbClr val="000000"/>
              </a:solidFill>
              <a:latin typeface="Arial"/>
            </a:endParaRPr>
          </a:p>
          <a:p>
            <a:pPr defTabSz="914400">
              <a:lnSpc>
                <a:spcPct val="100000"/>
              </a:lnSpc>
            </a:pPr>
            <a:r>
              <a:rPr b="0" i="1" lang="en-US" sz="2000" spc="-1" strike="noStrike">
                <a:solidFill>
                  <a:schemeClr val="dk1"/>
                </a:solidFill>
                <a:latin typeface="Arial"/>
              </a:rPr>
              <a:t>General rules for reaction entropy:</a:t>
            </a:r>
            <a:endParaRPr b="0" lang="en-US" sz="2000" spc="-1" strike="noStrike">
              <a:solidFill>
                <a:srgbClr val="000000"/>
              </a:solidFill>
              <a:latin typeface="Arial"/>
            </a:endParaRPr>
          </a:p>
          <a:p>
            <a:pPr marL="285840" indent="-285840" defTabSz="914400">
              <a:lnSpc>
                <a:spcPct val="100000"/>
              </a:lnSpc>
              <a:buClr>
                <a:srgbClr val="000000"/>
              </a:buClr>
              <a:buFont typeface="Arial"/>
              <a:buChar char="•"/>
            </a:pPr>
            <a:r>
              <a:rPr b="0" lang="en-US" sz="2000" spc="-1" strike="noStrike">
                <a:solidFill>
                  <a:schemeClr val="dk1"/>
                </a:solidFill>
                <a:latin typeface="Arial"/>
              </a:rPr>
              <a:t>Reactions that result in phase changes affect entropy.</a:t>
            </a:r>
            <a:endParaRPr b="0" lang="en-US" sz="2000" spc="-1" strike="noStrike">
              <a:solidFill>
                <a:srgbClr val="000000"/>
              </a:solidFill>
              <a:latin typeface="Arial"/>
            </a:endParaRPr>
          </a:p>
          <a:p>
            <a:pPr marL="285840" indent="-285840" defTabSz="914400">
              <a:lnSpc>
                <a:spcPct val="100000"/>
              </a:lnSpc>
              <a:buClr>
                <a:srgbClr val="000000"/>
              </a:buClr>
              <a:buFont typeface="Arial"/>
              <a:buChar char="•"/>
            </a:pPr>
            <a:r>
              <a:rPr b="0" lang="en-US" sz="2000" spc="-1" strike="noStrike">
                <a:solidFill>
                  <a:schemeClr val="dk1"/>
                </a:solidFill>
                <a:latin typeface="Arial"/>
              </a:rPr>
              <a:t>Reactions that result in the formation of lots of products increases entropy, while those that result in the formation of fewer products decreases entropy.</a:t>
            </a:r>
            <a:endParaRPr b="0" lang="en-US" sz="2000" spc="-1" strike="noStrike">
              <a:solidFill>
                <a:srgbClr val="000000"/>
              </a:solidFill>
              <a:latin typeface="Arial"/>
            </a:endParaRPr>
          </a:p>
        </p:txBody>
      </p:sp>
      <p:sp>
        <p:nvSpPr>
          <p:cNvPr id="114" name="TextBox 5"/>
          <p:cNvSpPr/>
          <p:nvPr/>
        </p:nvSpPr>
        <p:spPr>
          <a:xfrm>
            <a:off x="1376280" y="346680"/>
            <a:ext cx="6544800" cy="516600"/>
          </a:xfrm>
          <a:prstGeom prst="rect">
            <a:avLst/>
          </a:prstGeom>
          <a:noFill/>
          <a:ln w="0">
            <a:noFill/>
          </a:ln>
        </p:spPr>
        <p:style>
          <a:lnRef idx="0"/>
          <a:fillRef idx="0"/>
          <a:effectRef idx="0"/>
          <a:fontRef idx="minor"/>
        </p:style>
        <p:txBody>
          <a:bodyPr lIns="90000" rIns="90000" tIns="45000" bIns="45000" anchor="t">
            <a:spAutoFit/>
          </a:bodyPr>
          <a:p>
            <a:pPr algn="ctr" defTabSz="914400">
              <a:lnSpc>
                <a:spcPct val="100000"/>
              </a:lnSpc>
            </a:pPr>
            <a:r>
              <a:rPr b="1" lang="en-US" sz="2800" spc="-1" strike="noStrike">
                <a:solidFill>
                  <a:schemeClr val="dk1"/>
                </a:solidFill>
                <a:latin typeface="Arial"/>
              </a:rPr>
              <a:t>What Changes Entropy?</a:t>
            </a:r>
            <a:endParaRPr b="0" lang="en-US" sz="2800" spc="-1" strike="noStrike">
              <a:solidFill>
                <a:srgbClr val="000000"/>
              </a:solidFill>
              <a:latin typeface="Arial"/>
            </a:endParaRPr>
          </a:p>
        </p:txBody>
      </p:sp>
      <p:pic>
        <p:nvPicPr>
          <p:cNvPr id="115" name="Picture 7" descr=""/>
          <p:cNvPicPr/>
          <p:nvPr/>
        </p:nvPicPr>
        <p:blipFill>
          <a:blip r:embed="rId1"/>
          <a:stretch/>
        </p:blipFill>
        <p:spPr>
          <a:xfrm>
            <a:off x="5719680" y="1061640"/>
            <a:ext cx="3237840" cy="2150640"/>
          </a:xfrm>
          <a:prstGeom prst="rect">
            <a:avLst/>
          </a:prstGeom>
          <a:ln w="0">
            <a:noFill/>
          </a:ln>
        </p:spPr>
      </p:pic>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6" name="PlaceHolder 1"/>
          <p:cNvSpPr>
            <a:spLocks noGrp="1"/>
          </p:cNvSpPr>
          <p:nvPr>
            <p:ph type="title"/>
          </p:nvPr>
        </p:nvSpPr>
        <p:spPr>
          <a:xfrm>
            <a:off x="377280" y="554760"/>
            <a:ext cx="9325440" cy="4560480"/>
          </a:xfrm>
          <a:prstGeom prst="rect">
            <a:avLst/>
          </a:prstGeom>
          <a:solidFill>
            <a:schemeClr val="lt1"/>
          </a:solidFill>
          <a:ln w="19080">
            <a:solidFill>
              <a:schemeClr val="accent6"/>
            </a:solidFill>
            <a:miter/>
          </a:ln>
        </p:spPr>
        <p:txBody>
          <a:bodyPr lIns="0" rIns="0" tIns="0" bIns="0" anchor="ctr">
            <a:noAutofit/>
          </a:bodyPr>
          <a:p>
            <a:pPr indent="0" algn="ctr">
              <a:lnSpc>
                <a:spcPct val="100000"/>
              </a:lnSpc>
              <a:buNone/>
            </a:pPr>
            <a:r>
              <a:rPr b="0" lang="en-US" sz="4000" spc="-1" strike="noStrike">
                <a:solidFill>
                  <a:schemeClr val="dk1"/>
                </a:solidFill>
                <a:latin typeface="Arial"/>
              </a:rPr>
              <a:t>Since both ΔH and ΔS play a role in whether or not a reaction will take place, any determination of whether a reaction is thermodynamically-favored needs to take both enthalpy (H) and entropy (S) into account.</a:t>
            </a:r>
            <a:endParaRPr b="0" lang="en-US" sz="4000" spc="-1" strike="noStrike">
              <a:solidFill>
                <a:schemeClr val="dk1"/>
              </a:solidFill>
              <a:latin typeface="Aptos"/>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7" name="PlaceHolder 1"/>
          <p:cNvSpPr>
            <a:spLocks noGrp="1"/>
          </p:cNvSpPr>
          <p:nvPr>
            <p:ph type="title"/>
          </p:nvPr>
        </p:nvSpPr>
        <p:spPr>
          <a:xfrm>
            <a:off x="504000" y="228600"/>
            <a:ext cx="9071280" cy="946080"/>
          </a:xfrm>
          <a:prstGeom prst="rect">
            <a:avLst/>
          </a:prstGeom>
          <a:noFill/>
          <a:ln w="0">
            <a:noFill/>
          </a:ln>
        </p:spPr>
        <p:txBody>
          <a:bodyPr lIns="0" rIns="0" tIns="0" bIns="0" anchor="ctr">
            <a:noAutofit/>
          </a:bodyPr>
          <a:p>
            <a:pPr indent="0" algn="ctr">
              <a:lnSpc>
                <a:spcPct val="100000"/>
              </a:lnSpc>
              <a:buNone/>
            </a:pPr>
            <a:r>
              <a:rPr b="1" lang="en-US" sz="3200" spc="-1" strike="noStrike">
                <a:solidFill>
                  <a:srgbClr val="000000"/>
                </a:solidFill>
                <a:latin typeface="Arial"/>
              </a:rPr>
              <a:t>So, how do we know if something is thermodynamically-favored?  Math!</a:t>
            </a:r>
            <a:endParaRPr b="0" lang="en-US" sz="3200" spc="-1" strike="noStrike">
              <a:solidFill>
                <a:schemeClr val="dk1"/>
              </a:solidFill>
              <a:latin typeface="Aptos"/>
            </a:endParaRPr>
          </a:p>
        </p:txBody>
      </p:sp>
      <p:sp>
        <p:nvSpPr>
          <p:cNvPr id="118" name="PlaceHolder 2"/>
          <p:cNvSpPr>
            <a:spLocks noGrp="1"/>
          </p:cNvSpPr>
          <p:nvPr>
            <p:ph/>
          </p:nvPr>
        </p:nvSpPr>
        <p:spPr>
          <a:xfrm>
            <a:off x="504000" y="1465200"/>
            <a:ext cx="9071280" cy="3569040"/>
          </a:xfrm>
          <a:prstGeom prst="rect">
            <a:avLst/>
          </a:prstGeom>
          <a:noFill/>
          <a:ln w="0">
            <a:noFill/>
          </a:ln>
        </p:spPr>
        <p:txBody>
          <a:bodyPr lIns="0" rIns="0" tIns="0" bIns="0" anchor="t">
            <a:normAutofit fontScale="87491" lnSpcReduction="20000"/>
          </a:bodyPr>
          <a:p>
            <a:pPr indent="0">
              <a:lnSpc>
                <a:spcPct val="100000"/>
              </a:lnSpc>
              <a:spcBef>
                <a:spcPts val="1417"/>
              </a:spcBef>
              <a:buNone/>
            </a:pPr>
            <a:r>
              <a:rPr b="0" lang="en-US" sz="2800" spc="-1" strike="noStrike">
                <a:solidFill>
                  <a:srgbClr val="000000"/>
                </a:solidFill>
                <a:latin typeface="Arial"/>
              </a:rPr>
              <a:t>To find out if a reaction is thermodynamically favored, we need to know both </a:t>
            </a:r>
            <a:r>
              <a:rPr b="0" lang="en-US" sz="2800" spc="-1" strike="noStrike">
                <a:solidFill>
                  <a:srgbClr val="000000"/>
                </a:solidFill>
                <a:latin typeface="Arial"/>
              </a:rPr>
              <a:t>ΔH and ΔS to find ΔG for the reaction and then use the equation:             </a:t>
            </a:r>
            <a:endParaRPr b="0" lang="en-US" sz="2800" spc="-1" strike="noStrike">
              <a:solidFill>
                <a:schemeClr val="dk1"/>
              </a:solidFill>
              <a:latin typeface="Arial"/>
            </a:endParaRPr>
          </a:p>
          <a:p>
            <a:pPr indent="0">
              <a:lnSpc>
                <a:spcPct val="100000"/>
              </a:lnSpc>
              <a:spcBef>
                <a:spcPts val="1417"/>
              </a:spcBef>
              <a:buNone/>
            </a:pPr>
            <a:r>
              <a:rPr b="0" lang="en-US" sz="2800" spc="-1" strike="noStrike">
                <a:solidFill>
                  <a:srgbClr val="000000"/>
                </a:solidFill>
                <a:latin typeface="Arial"/>
              </a:rPr>
              <a:t>                </a:t>
            </a:r>
            <a:r>
              <a:rPr b="0" lang="en-US" sz="2800" spc="-1" strike="noStrike">
                <a:solidFill>
                  <a:srgbClr val="000000"/>
                </a:solidFill>
                <a:latin typeface="Arial"/>
              </a:rPr>
              <a:t>	</a:t>
            </a:r>
            <a:r>
              <a:rPr b="0" lang="en-US" sz="2800" spc="-1" strike="noStrike">
                <a:solidFill>
                  <a:srgbClr val="000000"/>
                </a:solidFill>
                <a:latin typeface="Arial"/>
              </a:rPr>
              <a:t>	</a:t>
            </a:r>
            <a:r>
              <a:rPr b="0" lang="en-US" sz="2800" spc="-1" strike="noStrike">
                <a:solidFill>
                  <a:srgbClr val="000000"/>
                </a:solidFill>
                <a:latin typeface="Arial"/>
              </a:rPr>
              <a:t> </a:t>
            </a:r>
            <a:r>
              <a:rPr b="0" lang="en-US" sz="2800" spc="-1" strike="noStrike">
                <a:solidFill>
                  <a:srgbClr val="000000"/>
                </a:solidFill>
                <a:latin typeface="Arial"/>
              </a:rPr>
              <a:t>ΔG = ΔH – TΔS</a:t>
            </a:r>
            <a:endParaRPr b="0" lang="en-US" sz="2800" spc="-1" strike="noStrike">
              <a:solidFill>
                <a:schemeClr val="dk1"/>
              </a:solidFill>
              <a:latin typeface="Arial"/>
            </a:endParaRPr>
          </a:p>
          <a:p>
            <a:pPr indent="0">
              <a:lnSpc>
                <a:spcPct val="100000"/>
              </a:lnSpc>
              <a:spcBef>
                <a:spcPts val="1417"/>
              </a:spcBef>
              <a:buNone/>
            </a:pPr>
            <a:r>
              <a:rPr b="0" i="1" lang="en-US" sz="2400" spc="-1" strike="noStrike">
                <a:solidFill>
                  <a:srgbClr val="000000"/>
                </a:solidFill>
                <a:latin typeface="Arial"/>
              </a:rPr>
              <a:t>Where</a:t>
            </a:r>
            <a:endParaRPr b="0" lang="en-US" sz="2400" spc="-1" strike="noStrike">
              <a:solidFill>
                <a:schemeClr val="dk1"/>
              </a:solidFill>
              <a:latin typeface="Arial"/>
            </a:endParaRPr>
          </a:p>
          <a:p>
            <a:pPr marL="360000" indent="0">
              <a:lnSpc>
                <a:spcPct val="100000"/>
              </a:lnSpc>
              <a:spcBef>
                <a:spcPts val="1417"/>
              </a:spcBef>
              <a:buNone/>
            </a:pPr>
            <a:r>
              <a:rPr b="0" lang="en-US" sz="2400" spc="-1" strike="noStrike">
                <a:solidFill>
                  <a:srgbClr val="000000"/>
                </a:solidFill>
                <a:latin typeface="Arial"/>
              </a:rPr>
              <a:t>ΔG = Gibbs free energy (tells us whether something is thermodynamically- favored).</a:t>
            </a:r>
            <a:endParaRPr b="0" lang="en-US" sz="2400" spc="-1" strike="noStrike">
              <a:solidFill>
                <a:schemeClr val="dk1"/>
              </a:solidFill>
              <a:latin typeface="Arial"/>
            </a:endParaRPr>
          </a:p>
          <a:p>
            <a:pPr marL="360000" indent="0">
              <a:lnSpc>
                <a:spcPct val="100000"/>
              </a:lnSpc>
              <a:spcBef>
                <a:spcPts val="1417"/>
              </a:spcBef>
              <a:buNone/>
            </a:pPr>
            <a:r>
              <a:rPr b="0" lang="en-US" sz="2400" spc="-1" strike="noStrike">
                <a:solidFill>
                  <a:srgbClr val="000000"/>
                </a:solidFill>
                <a:latin typeface="Arial"/>
              </a:rPr>
              <a:t>ΔH = change in enthalpy for the reaction.</a:t>
            </a:r>
            <a:endParaRPr b="0" lang="en-US" sz="2400" spc="-1" strike="noStrike">
              <a:solidFill>
                <a:schemeClr val="dk1"/>
              </a:solidFill>
              <a:latin typeface="Arial"/>
            </a:endParaRPr>
          </a:p>
          <a:p>
            <a:pPr marL="360000" indent="0">
              <a:lnSpc>
                <a:spcPct val="100000"/>
              </a:lnSpc>
              <a:spcBef>
                <a:spcPts val="1417"/>
              </a:spcBef>
              <a:buNone/>
            </a:pPr>
            <a:r>
              <a:rPr b="0" lang="en-US" sz="2400" spc="-1" strike="noStrike">
                <a:solidFill>
                  <a:srgbClr val="000000"/>
                </a:solidFill>
                <a:latin typeface="Arial"/>
              </a:rPr>
              <a:t>ΔS = the change in entropy for the reaction.</a:t>
            </a:r>
            <a:endParaRPr b="0" lang="en-US" sz="2400" spc="-1" strike="noStrike">
              <a:solidFill>
                <a:schemeClr val="dk1"/>
              </a:solidFill>
              <a:latin typeface="Arial"/>
            </a:endParaRPr>
          </a:p>
          <a:p>
            <a:pPr marL="360000" indent="0">
              <a:lnSpc>
                <a:spcPct val="100000"/>
              </a:lnSpc>
              <a:spcBef>
                <a:spcPts val="1417"/>
              </a:spcBef>
              <a:buNone/>
            </a:pPr>
            <a:r>
              <a:rPr b="0" lang="en-US" sz="2400" spc="-1" strike="noStrike">
                <a:solidFill>
                  <a:srgbClr val="000000"/>
                </a:solidFill>
                <a:latin typeface="Arial"/>
              </a:rPr>
              <a:t>T = temperature in K.</a:t>
            </a:r>
            <a:endParaRPr b="0" lang="en-US" sz="2400" spc="-1" strike="noStrike">
              <a:solidFill>
                <a:schemeClr val="dk1"/>
              </a:solidFill>
              <a:latin typeface="Arial"/>
            </a:endParaRPr>
          </a:p>
        </p:txBody>
      </p:sp>
      <p:pic>
        <p:nvPicPr>
          <p:cNvPr id="119" name="Picture 3" descr=""/>
          <p:cNvPicPr/>
          <p:nvPr/>
        </p:nvPicPr>
        <p:blipFill>
          <a:blip r:embed="rId1"/>
          <a:stretch/>
        </p:blipFill>
        <p:spPr>
          <a:xfrm>
            <a:off x="7733880" y="3375720"/>
            <a:ext cx="1037520" cy="996840"/>
          </a:xfrm>
          <a:prstGeom prst="rect">
            <a:avLst/>
          </a:prstGeom>
          <a:ln w="0">
            <a:noFill/>
          </a:ln>
        </p:spPr>
      </p:pic>
      <p:sp>
        <p:nvSpPr>
          <p:cNvPr id="120" name="TextBox 4"/>
          <p:cNvSpPr/>
          <p:nvPr/>
        </p:nvSpPr>
        <p:spPr>
          <a:xfrm>
            <a:off x="6546600" y="4125240"/>
            <a:ext cx="3137040" cy="127836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tabLst>
                <a:tab algn="l" pos="0"/>
              </a:tabLst>
            </a:pPr>
            <a:endParaRPr b="0" lang="en-US" sz="1800" spc="-1" strike="noStrike">
              <a:solidFill>
                <a:srgbClr val="000000"/>
              </a:solidFill>
              <a:latin typeface="Arial"/>
            </a:endParaRPr>
          </a:p>
          <a:p>
            <a:pPr marL="285840" indent="-285840" defTabSz="914400">
              <a:lnSpc>
                <a:spcPct val="100000"/>
              </a:lnSpc>
              <a:buClr>
                <a:srgbClr val="000000"/>
              </a:buClr>
              <a:buSzPct val="45000"/>
              <a:buFont typeface="Wingdings" charset="2"/>
              <a:buChar char=""/>
              <a:tabLst>
                <a:tab algn="l" pos="0"/>
              </a:tabLst>
            </a:pPr>
            <a:r>
              <a:rPr b="0" i="1" lang="en-US" sz="1500" spc="-1" strike="noStrike">
                <a:solidFill>
                  <a:schemeClr val="dk1"/>
                </a:solidFill>
                <a:latin typeface="Arial"/>
                <a:ea typeface="Noto Sans CJK SC"/>
              </a:rPr>
              <a:t>If </a:t>
            </a:r>
            <a:r>
              <a:rPr b="0" i="1" lang="en-US" sz="1500" spc="-1" strike="noStrike">
                <a:solidFill>
                  <a:schemeClr val="dk1"/>
                </a:solidFill>
                <a:latin typeface="Arial"/>
                <a:ea typeface="Arial"/>
              </a:rPr>
              <a:t>ΔG if negative, the reaction is thermodynamically-favored.  </a:t>
            </a:r>
            <a:endParaRPr b="0" lang="en-US" sz="1500" spc="-1" strike="noStrike">
              <a:solidFill>
                <a:srgbClr val="000000"/>
              </a:solidFill>
              <a:latin typeface="Arial"/>
            </a:endParaRPr>
          </a:p>
          <a:p>
            <a:pPr marL="285840" indent="-285840" defTabSz="914400">
              <a:lnSpc>
                <a:spcPct val="100000"/>
              </a:lnSpc>
              <a:buClr>
                <a:srgbClr val="000000"/>
              </a:buClr>
              <a:buSzPct val="45000"/>
              <a:buFont typeface="Wingdings" charset="2"/>
              <a:buChar char=""/>
              <a:tabLst>
                <a:tab algn="l" pos="0"/>
              </a:tabLst>
            </a:pPr>
            <a:r>
              <a:rPr b="0" i="1" lang="en-US" sz="1500" spc="-1" strike="noStrike">
                <a:solidFill>
                  <a:schemeClr val="dk1"/>
                </a:solidFill>
                <a:latin typeface="Arial"/>
                <a:ea typeface="Arial"/>
              </a:rPr>
              <a:t>If ΔG is positive, it is not thermodynamically-favored.</a:t>
            </a:r>
            <a:endParaRPr b="0" lang="en-US" sz="15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1" name="TextBox 1"/>
          <p:cNvSpPr/>
          <p:nvPr/>
        </p:nvSpPr>
        <p:spPr>
          <a:xfrm>
            <a:off x="203760" y="412920"/>
            <a:ext cx="9672480" cy="1065240"/>
          </a:xfrm>
          <a:prstGeom prst="rect">
            <a:avLst/>
          </a:prstGeom>
          <a:noFill/>
          <a:ln w="0">
            <a:noFill/>
          </a:ln>
        </p:spPr>
        <p:style>
          <a:lnRef idx="0"/>
          <a:fillRef idx="0"/>
          <a:effectRef idx="0"/>
          <a:fontRef idx="minor"/>
        </p:style>
        <p:txBody>
          <a:bodyPr lIns="90000" rIns="90000" tIns="45000" bIns="45000" anchor="t">
            <a:spAutoFit/>
          </a:bodyPr>
          <a:p>
            <a:pPr algn="ctr" defTabSz="914400">
              <a:lnSpc>
                <a:spcPct val="100000"/>
              </a:lnSpc>
              <a:tabLst>
                <a:tab algn="l" pos="0"/>
              </a:tabLst>
            </a:pPr>
            <a:r>
              <a:rPr b="1" lang="en-US" sz="3200" spc="-1" strike="noStrike">
                <a:solidFill>
                  <a:schemeClr val="dk1"/>
                </a:solidFill>
                <a:latin typeface="Arial"/>
                <a:ea typeface="Noto Sans CJK SC"/>
              </a:rPr>
              <a:t>An interesting feature of the equation </a:t>
            </a:r>
            <a:endParaRPr b="0" lang="en-US" sz="3200" spc="-1" strike="noStrike">
              <a:solidFill>
                <a:srgbClr val="000000"/>
              </a:solidFill>
              <a:latin typeface="Arial"/>
            </a:endParaRPr>
          </a:p>
          <a:p>
            <a:pPr algn="ctr" defTabSz="914400">
              <a:lnSpc>
                <a:spcPct val="100000"/>
              </a:lnSpc>
              <a:tabLst>
                <a:tab algn="l" pos="0"/>
              </a:tabLst>
            </a:pPr>
            <a:r>
              <a:rPr b="1" lang="en-US" sz="3200" spc="-1" strike="noStrike">
                <a:solidFill>
                  <a:schemeClr val="dk1"/>
                </a:solidFill>
                <a:latin typeface="Arial"/>
                <a:ea typeface="Arial"/>
              </a:rPr>
              <a:t>ΔG = ΔH - TΔS</a:t>
            </a:r>
            <a:endParaRPr b="0" lang="en-US" sz="3200" spc="-1" strike="noStrike">
              <a:solidFill>
                <a:srgbClr val="000000"/>
              </a:solidFill>
              <a:latin typeface="Arial"/>
            </a:endParaRPr>
          </a:p>
        </p:txBody>
      </p:sp>
      <p:sp>
        <p:nvSpPr>
          <p:cNvPr id="122" name="TextBox 2"/>
          <p:cNvSpPr/>
          <p:nvPr/>
        </p:nvSpPr>
        <p:spPr>
          <a:xfrm>
            <a:off x="1143000" y="1600200"/>
            <a:ext cx="4114440" cy="3655800"/>
          </a:xfrm>
          <a:prstGeom prst="rect">
            <a:avLst/>
          </a:prstGeom>
          <a:noFill/>
          <a:ln w="0">
            <a:noFill/>
          </a:ln>
        </p:spPr>
        <p:style>
          <a:lnRef idx="0"/>
          <a:fillRef idx="0"/>
          <a:effectRef idx="0"/>
          <a:fontRef idx="minor"/>
        </p:style>
        <p:txBody>
          <a:bodyPr lIns="90000" rIns="90000" tIns="45000" bIns="45000" anchor="t">
            <a:spAutoFit/>
          </a:bodyPr>
          <a:p>
            <a:pPr marL="285840" indent="-285840" defTabSz="914400">
              <a:lnSpc>
                <a:spcPct val="100000"/>
              </a:lnSpc>
              <a:buClr>
                <a:srgbClr val="000000"/>
              </a:buClr>
              <a:buFont typeface="Wingdings" charset="2"/>
              <a:buChar char=""/>
            </a:pPr>
            <a:r>
              <a:rPr b="0" lang="en-US" sz="1800" spc="-1" strike="noStrike">
                <a:solidFill>
                  <a:schemeClr val="dk1"/>
                </a:solidFill>
                <a:latin typeface="Arial"/>
                <a:ea typeface="Noto Sans CJK SC"/>
              </a:rPr>
              <a:t>The term T</a:t>
            </a:r>
            <a:r>
              <a:rPr b="0" lang="en-US" sz="1800" spc="-1" strike="noStrike">
                <a:solidFill>
                  <a:schemeClr val="dk1"/>
                </a:solidFill>
                <a:latin typeface="Arial"/>
                <a:ea typeface="Arial"/>
              </a:rPr>
              <a:t>ΔS implies that the contribution of ΔS depends on temperature.</a:t>
            </a:r>
            <a:endParaRPr b="0" lang="en-US" sz="1800" spc="-1" strike="noStrike">
              <a:solidFill>
                <a:srgbClr val="000000"/>
              </a:solidFill>
              <a:latin typeface="Arial"/>
            </a:endParaRPr>
          </a:p>
          <a:p>
            <a:pPr defTabSz="914400">
              <a:lnSpc>
                <a:spcPct val="100000"/>
              </a:lnSpc>
            </a:pPr>
            <a:endParaRPr b="0" lang="en-US" sz="1800" spc="-1" strike="noStrike">
              <a:solidFill>
                <a:srgbClr val="000000"/>
              </a:solidFill>
              <a:latin typeface="Arial"/>
            </a:endParaRPr>
          </a:p>
          <a:p>
            <a:pPr marL="285840" indent="-285840" defTabSz="914400">
              <a:lnSpc>
                <a:spcPct val="100000"/>
              </a:lnSpc>
              <a:buClr>
                <a:srgbClr val="000000"/>
              </a:buClr>
              <a:buFont typeface="Wingdings" charset="2"/>
              <a:buChar char=""/>
            </a:pPr>
            <a:r>
              <a:rPr b="0" lang="en-US" sz="1800" spc="-1" strike="noStrike">
                <a:solidFill>
                  <a:schemeClr val="dk1"/>
                </a:solidFill>
                <a:latin typeface="Arial"/>
                <a:ea typeface="Arial"/>
              </a:rPr>
              <a:t>This, in turn, tells us that ΔG will depend on the temperature at which the reaction is conducted.</a:t>
            </a:r>
            <a:endParaRPr b="0" lang="en-US" sz="1800" spc="-1" strike="noStrike">
              <a:solidFill>
                <a:srgbClr val="000000"/>
              </a:solidFill>
              <a:latin typeface="Arial"/>
            </a:endParaRPr>
          </a:p>
          <a:p>
            <a:pPr defTabSz="914400">
              <a:lnSpc>
                <a:spcPct val="100000"/>
              </a:lnSpc>
            </a:pPr>
            <a:endParaRPr b="0" lang="en-US" sz="1800" spc="-1" strike="noStrike">
              <a:solidFill>
                <a:srgbClr val="000000"/>
              </a:solidFill>
              <a:latin typeface="Arial"/>
            </a:endParaRPr>
          </a:p>
          <a:p>
            <a:pPr marL="285840" indent="-285840" defTabSz="914400">
              <a:lnSpc>
                <a:spcPct val="100000"/>
              </a:lnSpc>
              <a:buClr>
                <a:srgbClr val="000000"/>
              </a:buClr>
              <a:buFont typeface="Wingdings" charset="2"/>
              <a:buChar char=""/>
            </a:pPr>
            <a:r>
              <a:rPr b="0" lang="en-US" sz="1800" spc="-1" strike="noStrike">
                <a:solidFill>
                  <a:schemeClr val="dk1"/>
                </a:solidFill>
                <a:latin typeface="Arial"/>
                <a:ea typeface="Arial"/>
              </a:rPr>
              <a:t>As a result, a reaction that is thermodynamically-favored at one temperature may not be thermodynamically-favored at another.</a:t>
            </a:r>
            <a:endParaRPr b="0" lang="en-US" sz="1800" spc="-1" strike="noStrike">
              <a:solidFill>
                <a:srgbClr val="000000"/>
              </a:solidFill>
              <a:latin typeface="Arial"/>
            </a:endParaRPr>
          </a:p>
        </p:txBody>
      </p:sp>
      <p:pic>
        <p:nvPicPr>
          <p:cNvPr id="123" name="Picture 3" descr=""/>
          <p:cNvPicPr/>
          <p:nvPr/>
        </p:nvPicPr>
        <p:blipFill>
          <a:blip r:embed="rId1"/>
          <a:stretch/>
        </p:blipFill>
        <p:spPr>
          <a:xfrm>
            <a:off x="5943600" y="1828800"/>
            <a:ext cx="3433680" cy="2285640"/>
          </a:xfrm>
          <a:prstGeom prst="rect">
            <a:avLst/>
          </a:prstGeom>
          <a:ln w="0">
            <a:noFill/>
          </a:ln>
        </p:spPr>
      </p:pic>
      <p:sp>
        <p:nvSpPr>
          <p:cNvPr id="124" name="TextBox 4"/>
          <p:cNvSpPr/>
          <p:nvPr/>
        </p:nvSpPr>
        <p:spPr>
          <a:xfrm>
            <a:off x="6172200" y="4343400"/>
            <a:ext cx="2971440" cy="51660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tabLst>
                <a:tab algn="l" pos="0"/>
              </a:tabLst>
            </a:pPr>
            <a:r>
              <a:rPr b="0" i="1" lang="en-US" sz="1400" spc="-1" strike="noStrike">
                <a:solidFill>
                  <a:schemeClr val="dk1"/>
                </a:solidFill>
                <a:latin typeface="Arial"/>
                <a:ea typeface="Noto Sans CJK SC"/>
              </a:rPr>
              <a:t>Something else that’s interesting:  The Watts Towers in Los Angeles</a:t>
            </a:r>
            <a:endParaRPr b="0" lang="en-US" sz="1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5" name="TextBox 1"/>
          <p:cNvSpPr/>
          <p:nvPr/>
        </p:nvSpPr>
        <p:spPr>
          <a:xfrm>
            <a:off x="685800" y="442440"/>
            <a:ext cx="8457840" cy="463140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tabLst>
                <a:tab algn="l" pos="0"/>
              </a:tabLst>
            </a:pPr>
            <a:r>
              <a:rPr b="0" i="1" lang="en-US" sz="2800" spc="-1" strike="noStrike">
                <a:solidFill>
                  <a:schemeClr val="dk1"/>
                </a:solidFill>
                <a:latin typeface="Arial"/>
                <a:ea typeface="Noto Sans CJK SC"/>
              </a:rPr>
              <a:t>Sample problem:  </a:t>
            </a:r>
            <a:endParaRPr b="0" lang="en-US" sz="2800" spc="-1" strike="noStrike">
              <a:solidFill>
                <a:srgbClr val="000000"/>
              </a:solidFill>
              <a:latin typeface="Arial"/>
            </a:endParaRPr>
          </a:p>
          <a:p>
            <a:pPr defTabSz="914400">
              <a:lnSpc>
                <a:spcPct val="100000"/>
              </a:lnSpc>
              <a:tabLst>
                <a:tab algn="l" pos="0"/>
              </a:tabLst>
            </a:pPr>
            <a:endParaRPr b="0" lang="en-US" sz="2800" spc="-1" strike="noStrike">
              <a:solidFill>
                <a:srgbClr val="000000"/>
              </a:solidFill>
              <a:latin typeface="Arial"/>
            </a:endParaRPr>
          </a:p>
          <a:p>
            <a:pPr defTabSz="914400">
              <a:lnSpc>
                <a:spcPct val="100000"/>
              </a:lnSpc>
              <a:tabLst>
                <a:tab algn="l" pos="0"/>
              </a:tabLst>
            </a:pPr>
            <a:r>
              <a:rPr b="0" lang="en-US" sz="2800" spc="-1" strike="noStrike">
                <a:solidFill>
                  <a:schemeClr val="dk1"/>
                </a:solidFill>
                <a:latin typeface="Arial"/>
                <a:ea typeface="Noto Sans CJK SC"/>
              </a:rPr>
              <a:t>Is the condensation of water a thermodynamically-favored process at a temperature of 298 K?</a:t>
            </a:r>
            <a:endParaRPr b="0" lang="en-US" sz="2800" spc="-1" strike="noStrike">
              <a:solidFill>
                <a:srgbClr val="000000"/>
              </a:solidFill>
              <a:latin typeface="Arial"/>
            </a:endParaRPr>
          </a:p>
          <a:p>
            <a:pPr defTabSz="914400">
              <a:lnSpc>
                <a:spcPct val="100000"/>
              </a:lnSpc>
              <a:tabLst>
                <a:tab algn="l" pos="0"/>
              </a:tabLst>
            </a:pPr>
            <a:endParaRPr b="0" lang="en-US" sz="2800" spc="-1" strike="noStrike">
              <a:solidFill>
                <a:srgbClr val="000000"/>
              </a:solidFill>
              <a:latin typeface="Arial"/>
            </a:endParaRPr>
          </a:p>
          <a:p>
            <a:pPr marL="360000" defTabSz="914400">
              <a:lnSpc>
                <a:spcPct val="100000"/>
              </a:lnSpc>
              <a:tabLst>
                <a:tab algn="l" pos="0"/>
              </a:tabLst>
            </a:pPr>
            <a:endParaRPr b="0" lang="en-US" sz="2600" spc="-1" strike="noStrike">
              <a:solidFill>
                <a:srgbClr val="000000"/>
              </a:solidFill>
              <a:latin typeface="Arial"/>
            </a:endParaRPr>
          </a:p>
          <a:p>
            <a:pPr marL="360000" defTabSz="914400">
              <a:lnSpc>
                <a:spcPct val="100000"/>
              </a:lnSpc>
              <a:tabLst>
                <a:tab algn="l" pos="0"/>
              </a:tabLst>
            </a:pPr>
            <a:endParaRPr b="0" lang="en-US" sz="2600" spc="-1" strike="noStrike">
              <a:solidFill>
                <a:srgbClr val="000000"/>
              </a:solidFill>
              <a:latin typeface="Arial"/>
            </a:endParaRPr>
          </a:p>
          <a:p>
            <a:pPr marL="360000" defTabSz="914400">
              <a:lnSpc>
                <a:spcPct val="100000"/>
              </a:lnSpc>
              <a:tabLst>
                <a:tab algn="l" pos="0"/>
              </a:tabLst>
            </a:pPr>
            <a:r>
              <a:rPr b="0" lang="en-US" sz="2600" spc="-1" strike="noStrike">
                <a:solidFill>
                  <a:schemeClr val="dk1"/>
                </a:solidFill>
                <a:latin typeface="Arial"/>
                <a:ea typeface="Arial"/>
              </a:rPr>
              <a:t>Δ</a:t>
            </a:r>
            <a:r>
              <a:rPr b="0" lang="en-US" sz="2600" spc="-1" strike="noStrike">
                <a:solidFill>
                  <a:schemeClr val="dk1"/>
                </a:solidFill>
                <a:latin typeface="Arial"/>
                <a:ea typeface="Arial"/>
              </a:rPr>
              <a:t>H</a:t>
            </a:r>
            <a:r>
              <a:rPr b="0" lang="en-US" sz="2600" spc="-1" strike="noStrike" baseline="30000">
                <a:solidFill>
                  <a:schemeClr val="dk1"/>
                </a:solidFill>
                <a:latin typeface="Arial"/>
                <a:ea typeface="Arial"/>
              </a:rPr>
              <a:t>o</a:t>
            </a:r>
            <a:r>
              <a:rPr b="0" lang="en-US" sz="2600" spc="-1" strike="noStrike">
                <a:solidFill>
                  <a:schemeClr val="dk1"/>
                </a:solidFill>
                <a:latin typeface="Arial"/>
                <a:ea typeface="Arial"/>
              </a:rPr>
              <a:t> = -44 kJ/mol</a:t>
            </a:r>
            <a:endParaRPr b="0" lang="en-US" sz="2600" spc="-1" strike="noStrike">
              <a:solidFill>
                <a:srgbClr val="000000"/>
              </a:solidFill>
              <a:latin typeface="Arial"/>
            </a:endParaRPr>
          </a:p>
          <a:p>
            <a:pPr marL="360000" defTabSz="914400">
              <a:lnSpc>
                <a:spcPct val="100000"/>
              </a:lnSpc>
              <a:tabLst>
                <a:tab algn="l" pos="0"/>
              </a:tabLst>
            </a:pPr>
            <a:r>
              <a:rPr b="0" lang="en-US" sz="2600" spc="-1" strike="noStrike">
                <a:solidFill>
                  <a:schemeClr val="dk1"/>
                </a:solidFill>
                <a:latin typeface="Arial"/>
                <a:ea typeface="Arial"/>
              </a:rPr>
              <a:t>ΔS</a:t>
            </a:r>
            <a:r>
              <a:rPr b="0" lang="en-US" sz="2600" spc="-1" strike="noStrike" baseline="30000">
                <a:solidFill>
                  <a:schemeClr val="dk1"/>
                </a:solidFill>
                <a:latin typeface="Arial"/>
                <a:ea typeface="Arial"/>
              </a:rPr>
              <a:t>o</a:t>
            </a:r>
            <a:r>
              <a:rPr b="0" lang="en-US" sz="2600" spc="-1" strike="noStrike">
                <a:solidFill>
                  <a:schemeClr val="dk1"/>
                </a:solidFill>
                <a:latin typeface="Arial"/>
                <a:ea typeface="Arial"/>
              </a:rPr>
              <a:t> = -119 J/mol</a:t>
            </a:r>
            <a:r>
              <a:rPr b="0" lang="en-US" sz="2600" spc="-1" strike="noStrike" baseline="30000">
                <a:solidFill>
                  <a:schemeClr val="dk1"/>
                </a:solidFill>
                <a:latin typeface="Arial"/>
                <a:ea typeface="Arial"/>
              </a:rPr>
              <a:t>.</a:t>
            </a:r>
            <a:r>
              <a:rPr b="0" lang="en-US" sz="2600" spc="-1" strike="noStrike">
                <a:solidFill>
                  <a:schemeClr val="dk1"/>
                </a:solidFill>
                <a:latin typeface="Arial"/>
                <a:ea typeface="Arial"/>
              </a:rPr>
              <a:t>K</a:t>
            </a:r>
            <a:endParaRPr b="0" lang="en-US" sz="2600" spc="-1" strike="noStrike">
              <a:solidFill>
                <a:srgbClr val="000000"/>
              </a:solidFill>
              <a:latin typeface="Arial"/>
            </a:endParaRPr>
          </a:p>
          <a:p>
            <a:pPr marL="360000" defTabSz="914400">
              <a:lnSpc>
                <a:spcPct val="100000"/>
              </a:lnSpc>
              <a:tabLst>
                <a:tab algn="l" pos="0"/>
              </a:tabLst>
            </a:pPr>
            <a:endParaRPr b="0" lang="en-US" sz="2600" spc="-1" strike="noStrike">
              <a:solidFill>
                <a:srgbClr val="000000"/>
              </a:solidFill>
              <a:latin typeface="Arial"/>
            </a:endParaRPr>
          </a:p>
          <a:p>
            <a:pPr marL="360000" defTabSz="914400">
              <a:lnSpc>
                <a:spcPct val="100000"/>
              </a:lnSpc>
              <a:tabLst>
                <a:tab algn="l" pos="0"/>
              </a:tabLst>
            </a:pPr>
            <a:r>
              <a:rPr b="1" lang="en-US" sz="2800" spc="-1" strike="noStrike">
                <a:solidFill>
                  <a:schemeClr val="dk1"/>
                </a:solidFill>
                <a:latin typeface="Arial"/>
                <a:ea typeface="Noto Sans CJK SC"/>
              </a:rPr>
              <a:t>The big equation:  </a:t>
            </a:r>
            <a:r>
              <a:rPr b="0" lang="en-US" sz="2800" spc="-1" strike="noStrike">
                <a:solidFill>
                  <a:schemeClr val="dk1"/>
                </a:solidFill>
                <a:latin typeface="Arial"/>
                <a:ea typeface="Noto Sans CJK SC"/>
              </a:rPr>
              <a:t>ΔG = ΔH - T</a:t>
            </a:r>
            <a:r>
              <a:rPr b="0" lang="en-US" sz="2800" spc="-1" strike="noStrike">
                <a:solidFill>
                  <a:schemeClr val="dk1"/>
                </a:solidFill>
                <a:latin typeface="Arial"/>
                <a:ea typeface="Arial"/>
              </a:rPr>
              <a:t>ΔS</a:t>
            </a:r>
            <a:endParaRPr b="0" lang="en-US" sz="2800" spc="-1" strike="noStrike">
              <a:solidFill>
                <a:srgbClr val="000000"/>
              </a:solidFill>
              <a:latin typeface="Arial"/>
            </a:endParaRPr>
          </a:p>
        </p:txBody>
      </p:sp>
      <p:sp>
        <p:nvSpPr>
          <p:cNvPr id="126" name="TextBox 2"/>
          <p:cNvSpPr/>
          <p:nvPr/>
        </p:nvSpPr>
        <p:spPr>
          <a:xfrm>
            <a:off x="3200400" y="2286000"/>
            <a:ext cx="4800240" cy="71388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tabLst>
                <a:tab algn="l" pos="0"/>
              </a:tabLst>
            </a:pPr>
            <a:r>
              <a:rPr b="0" lang="en-US" sz="3600" spc="-1" strike="noStrike">
                <a:solidFill>
                  <a:schemeClr val="dk1"/>
                </a:solidFill>
                <a:latin typeface="Arial"/>
                <a:ea typeface="Noto Sans CJK SC"/>
              </a:rPr>
              <a:t>H</a:t>
            </a:r>
            <a:r>
              <a:rPr b="0" lang="en-US" sz="3600" spc="-1" strike="noStrike" baseline="-25000">
                <a:solidFill>
                  <a:schemeClr val="dk1"/>
                </a:solidFill>
                <a:latin typeface="Arial"/>
                <a:ea typeface="Noto Sans CJK SC"/>
              </a:rPr>
              <a:t>2</a:t>
            </a:r>
            <a:r>
              <a:rPr b="0" lang="en-US" sz="3600" spc="-1" strike="noStrike">
                <a:solidFill>
                  <a:schemeClr val="dk1"/>
                </a:solidFill>
                <a:latin typeface="Arial"/>
                <a:ea typeface="Noto Sans CJK SC"/>
              </a:rPr>
              <a:t>O</a:t>
            </a:r>
            <a:r>
              <a:rPr b="0" lang="en-US" sz="3600" spc="-1" strike="noStrike" baseline="-25000">
                <a:solidFill>
                  <a:schemeClr val="dk1"/>
                </a:solidFill>
                <a:latin typeface="Arial"/>
                <a:ea typeface="Noto Sans CJK SC"/>
              </a:rPr>
              <a:t>(g)</a:t>
            </a:r>
            <a:r>
              <a:rPr b="0" lang="en-US" sz="3600" spc="-1" strike="noStrike">
                <a:solidFill>
                  <a:schemeClr val="dk1"/>
                </a:solidFill>
                <a:latin typeface="Arial"/>
                <a:ea typeface="Noto Sans CJK SC"/>
              </a:rPr>
              <a:t> → H</a:t>
            </a:r>
            <a:r>
              <a:rPr b="0" lang="en-US" sz="3600" spc="-1" strike="noStrike" baseline="-25000">
                <a:solidFill>
                  <a:schemeClr val="dk1"/>
                </a:solidFill>
                <a:latin typeface="Arial"/>
                <a:ea typeface="Noto Sans CJK SC"/>
              </a:rPr>
              <a:t>2</a:t>
            </a:r>
            <a:r>
              <a:rPr b="0" lang="en-US" sz="3600" spc="-1" strike="noStrike">
                <a:solidFill>
                  <a:schemeClr val="dk1"/>
                </a:solidFill>
                <a:latin typeface="Arial"/>
                <a:ea typeface="Noto Sans CJK SC"/>
              </a:rPr>
              <a:t>O</a:t>
            </a:r>
            <a:r>
              <a:rPr b="0" lang="en-US" sz="3600" spc="-1" strike="noStrike" baseline="-25000">
                <a:solidFill>
                  <a:schemeClr val="dk1"/>
                </a:solidFill>
                <a:latin typeface="Arial"/>
                <a:ea typeface="Noto Sans CJK SC"/>
              </a:rPr>
              <a:t>(l)</a:t>
            </a:r>
            <a:endParaRPr b="0" lang="en-US" sz="3600" spc="-1" strike="noStrike">
              <a:solidFill>
                <a:srgbClr val="000000"/>
              </a:solidFill>
              <a:latin typeface="Arial"/>
            </a:endParaRPr>
          </a:p>
        </p:txBody>
      </p:sp>
      <p:sp>
        <p:nvSpPr>
          <p:cNvPr id="127" name="TextBox 3"/>
          <p:cNvSpPr/>
          <p:nvPr/>
        </p:nvSpPr>
        <p:spPr>
          <a:xfrm>
            <a:off x="6822360" y="2991600"/>
            <a:ext cx="2971440" cy="115704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tabLst>
                <a:tab algn="l" pos="0"/>
              </a:tabLst>
            </a:pPr>
            <a:r>
              <a:rPr b="0" i="1" lang="en-US" sz="1400" spc="-1" strike="noStrike">
                <a:solidFill>
                  <a:schemeClr val="dk1"/>
                </a:solidFill>
                <a:latin typeface="Arial"/>
                <a:ea typeface="Noto Sans CJK SC"/>
              </a:rPr>
              <a:t>A handy reminder:</a:t>
            </a:r>
            <a:endParaRPr b="0" lang="en-US" sz="1400" spc="-1" strike="noStrike">
              <a:solidFill>
                <a:srgbClr val="000000"/>
              </a:solidFill>
              <a:latin typeface="Arial"/>
            </a:endParaRPr>
          </a:p>
          <a:p>
            <a:pPr marL="285840" indent="-285840" defTabSz="914400">
              <a:lnSpc>
                <a:spcPct val="100000"/>
              </a:lnSpc>
              <a:buClr>
                <a:srgbClr val="000000"/>
              </a:buClr>
              <a:buSzPct val="45000"/>
              <a:buFont typeface="Wingdings" charset="2"/>
              <a:buChar char=""/>
              <a:tabLst>
                <a:tab algn="l" pos="0"/>
              </a:tabLst>
            </a:pPr>
            <a:r>
              <a:rPr b="0" i="1" lang="en-US" sz="1400" spc="-1" strike="noStrike">
                <a:solidFill>
                  <a:schemeClr val="dk1"/>
                </a:solidFill>
                <a:latin typeface="Arial"/>
                <a:ea typeface="Noto Sans CJK SC"/>
              </a:rPr>
              <a:t>If </a:t>
            </a:r>
            <a:r>
              <a:rPr b="0" i="1" lang="en-US" sz="1400" spc="-1" strike="noStrike">
                <a:solidFill>
                  <a:schemeClr val="dk1"/>
                </a:solidFill>
                <a:latin typeface="Arial"/>
                <a:ea typeface="Arial"/>
              </a:rPr>
              <a:t>Δ</a:t>
            </a:r>
            <a:r>
              <a:rPr b="0" i="1" lang="en-US" sz="1400" spc="-1" strike="noStrike">
                <a:solidFill>
                  <a:schemeClr val="dk1"/>
                </a:solidFill>
                <a:latin typeface="Arial"/>
                <a:ea typeface="Arial"/>
              </a:rPr>
              <a:t>G is negative, the process is thermodynamically-favored.</a:t>
            </a:r>
            <a:endParaRPr b="0" lang="en-US" sz="1400" spc="-1" strike="noStrike">
              <a:solidFill>
                <a:srgbClr val="000000"/>
              </a:solidFill>
              <a:latin typeface="Arial"/>
            </a:endParaRPr>
          </a:p>
          <a:p>
            <a:pPr marL="285840" indent="-285840" defTabSz="914400">
              <a:lnSpc>
                <a:spcPct val="100000"/>
              </a:lnSpc>
              <a:buClr>
                <a:srgbClr val="000000"/>
              </a:buClr>
              <a:buSzPct val="45000"/>
              <a:buFont typeface="Wingdings" charset="2"/>
              <a:buChar char=""/>
              <a:tabLst>
                <a:tab algn="l" pos="0"/>
              </a:tabLst>
            </a:pPr>
            <a:r>
              <a:rPr b="0" i="1" lang="en-US" sz="1400" spc="-1" strike="noStrike">
                <a:solidFill>
                  <a:schemeClr val="dk1"/>
                </a:solidFill>
                <a:latin typeface="Arial"/>
                <a:ea typeface="Arial"/>
              </a:rPr>
              <a:t>If </a:t>
            </a:r>
            <a:r>
              <a:rPr b="0" i="1" lang="en-US" sz="1400" spc="-1" strike="noStrike">
                <a:solidFill>
                  <a:schemeClr val="dk1"/>
                </a:solidFill>
                <a:latin typeface="Arial"/>
                <a:ea typeface="Arial"/>
              </a:rPr>
              <a:t>Δ</a:t>
            </a:r>
            <a:r>
              <a:rPr b="0" i="1" lang="en-US" sz="1400" spc="-1" strike="noStrike">
                <a:solidFill>
                  <a:schemeClr val="dk1"/>
                </a:solidFill>
                <a:latin typeface="Arial"/>
                <a:ea typeface="Arial"/>
              </a:rPr>
              <a:t>G is positive, it is not thermodynamically-favored.</a:t>
            </a:r>
            <a:endParaRPr b="0" lang="en-US" sz="1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8" name="PlaceHolder 1"/>
          <p:cNvSpPr>
            <a:spLocks noGrp="1"/>
          </p:cNvSpPr>
          <p:nvPr>
            <p:ph type="title"/>
          </p:nvPr>
        </p:nvSpPr>
        <p:spPr>
          <a:xfrm>
            <a:off x="529560" y="196560"/>
            <a:ext cx="9071280" cy="946080"/>
          </a:xfrm>
          <a:prstGeom prst="rect">
            <a:avLst/>
          </a:prstGeom>
          <a:noFill/>
          <a:ln w="0">
            <a:noFill/>
          </a:ln>
        </p:spPr>
        <p:txBody>
          <a:bodyPr lIns="0" rIns="0" tIns="0" bIns="0" anchor="ctr">
            <a:noAutofit/>
          </a:bodyPr>
          <a:p>
            <a:pPr indent="0" algn="ctr">
              <a:lnSpc>
                <a:spcPct val="100000"/>
              </a:lnSpc>
              <a:buNone/>
            </a:pPr>
            <a:r>
              <a:rPr b="1" lang="en-US" sz="3200" spc="-1" strike="noStrike">
                <a:solidFill>
                  <a:srgbClr val="000000"/>
                </a:solidFill>
                <a:latin typeface="Arial"/>
              </a:rPr>
              <a:t>Let’s check our work!</a:t>
            </a:r>
            <a:endParaRPr b="0" lang="en-US" sz="3200" spc="-1" strike="noStrike">
              <a:solidFill>
                <a:schemeClr val="dk1"/>
              </a:solidFill>
              <a:latin typeface="Aptos"/>
            </a:endParaRPr>
          </a:p>
        </p:txBody>
      </p:sp>
      <p:sp>
        <p:nvSpPr>
          <p:cNvPr id="129" name="TextBox 2"/>
          <p:cNvSpPr/>
          <p:nvPr/>
        </p:nvSpPr>
        <p:spPr>
          <a:xfrm>
            <a:off x="925560" y="1162800"/>
            <a:ext cx="8000640" cy="3703680"/>
          </a:xfrm>
          <a:prstGeom prst="rect">
            <a:avLst/>
          </a:prstGeom>
          <a:noFill/>
          <a:ln w="0">
            <a:noFill/>
          </a:ln>
        </p:spPr>
        <p:style>
          <a:lnRef idx="0"/>
          <a:fillRef idx="0"/>
          <a:effectRef idx="0"/>
          <a:fontRef idx="minor"/>
        </p:style>
        <p:txBody>
          <a:bodyPr lIns="90000" rIns="90000" tIns="45000" bIns="45000" anchor="t">
            <a:spAutoFit/>
          </a:bodyPr>
          <a:p>
            <a:pPr algn="ctr" defTabSz="914400">
              <a:lnSpc>
                <a:spcPct val="100000"/>
              </a:lnSpc>
              <a:spcBef>
                <a:spcPts val="1191"/>
              </a:spcBef>
              <a:spcAft>
                <a:spcPts val="992"/>
              </a:spcAft>
              <a:tabLst>
                <a:tab algn="l" pos="0"/>
              </a:tabLst>
            </a:pPr>
            <a:r>
              <a:rPr b="0" lang="en-US" sz="2600" spc="-1" strike="noStrike">
                <a:solidFill>
                  <a:schemeClr val="dk1"/>
                </a:solidFill>
                <a:latin typeface="Arial"/>
                <a:ea typeface="Arial"/>
              </a:rPr>
              <a:t>ΔG = ΔH – TΔS</a:t>
            </a:r>
            <a:endParaRPr b="0" lang="en-US" sz="2600" spc="-1" strike="noStrike">
              <a:solidFill>
                <a:srgbClr val="000000"/>
              </a:solidFill>
              <a:latin typeface="Arial"/>
            </a:endParaRPr>
          </a:p>
          <a:p>
            <a:pPr algn="ctr" defTabSz="914400">
              <a:lnSpc>
                <a:spcPct val="100000"/>
              </a:lnSpc>
              <a:spcBef>
                <a:spcPts val="1191"/>
              </a:spcBef>
              <a:spcAft>
                <a:spcPts val="992"/>
              </a:spcAft>
              <a:tabLst>
                <a:tab algn="l" pos="0"/>
              </a:tabLst>
            </a:pPr>
            <a:r>
              <a:rPr b="0" lang="en-US" sz="2600" spc="-1" strike="noStrike">
                <a:solidFill>
                  <a:schemeClr val="dk1"/>
                </a:solidFill>
                <a:latin typeface="Arial"/>
                <a:ea typeface="Arial"/>
              </a:rPr>
              <a:t>ΔG = -44 kJ/mol – 298K(-0.119 J/mol</a:t>
            </a:r>
            <a:r>
              <a:rPr b="0" lang="en-US" sz="2600" spc="-1" strike="noStrike" baseline="30000">
                <a:solidFill>
                  <a:schemeClr val="dk1"/>
                </a:solidFill>
                <a:latin typeface="Arial"/>
                <a:ea typeface="Arial"/>
              </a:rPr>
              <a:t>.</a:t>
            </a:r>
            <a:r>
              <a:rPr b="0" lang="en-US" sz="2600" spc="-1" strike="noStrike">
                <a:solidFill>
                  <a:schemeClr val="dk1"/>
                </a:solidFill>
                <a:latin typeface="Arial"/>
                <a:ea typeface="Arial"/>
              </a:rPr>
              <a:t>K)</a:t>
            </a:r>
            <a:endParaRPr b="0" lang="en-US" sz="2600" spc="-1" strike="noStrike">
              <a:solidFill>
                <a:srgbClr val="000000"/>
              </a:solidFill>
              <a:latin typeface="Arial"/>
            </a:endParaRPr>
          </a:p>
          <a:p>
            <a:pPr algn="ctr" defTabSz="914400">
              <a:lnSpc>
                <a:spcPct val="100000"/>
              </a:lnSpc>
              <a:spcBef>
                <a:spcPts val="1191"/>
              </a:spcBef>
              <a:spcAft>
                <a:spcPts val="992"/>
              </a:spcAft>
              <a:tabLst>
                <a:tab algn="l" pos="0"/>
              </a:tabLst>
            </a:pPr>
            <a:r>
              <a:rPr b="0" lang="en-US" sz="2600" spc="-1" strike="noStrike">
                <a:solidFill>
                  <a:schemeClr val="dk1"/>
                </a:solidFill>
                <a:latin typeface="Arial"/>
                <a:ea typeface="Arial"/>
              </a:rPr>
              <a:t>ΔG = -8.5 kJ/mol</a:t>
            </a:r>
            <a:endParaRPr b="0" lang="en-US" sz="2600" spc="-1" strike="noStrike">
              <a:solidFill>
                <a:srgbClr val="000000"/>
              </a:solidFill>
              <a:latin typeface="Arial"/>
            </a:endParaRPr>
          </a:p>
          <a:p>
            <a:pPr defTabSz="914400">
              <a:lnSpc>
                <a:spcPct val="100000"/>
              </a:lnSpc>
              <a:spcBef>
                <a:spcPts val="1191"/>
              </a:spcBef>
              <a:spcAft>
                <a:spcPts val="992"/>
              </a:spcAft>
              <a:tabLst>
                <a:tab algn="l" pos="0"/>
              </a:tabLst>
            </a:pPr>
            <a:endParaRPr b="0" lang="en-US" sz="1000" spc="-1" strike="noStrike">
              <a:solidFill>
                <a:srgbClr val="000000"/>
              </a:solidFill>
              <a:latin typeface="Arial"/>
            </a:endParaRPr>
          </a:p>
          <a:p>
            <a:pPr algn="ctr" defTabSz="914400">
              <a:lnSpc>
                <a:spcPct val="100000"/>
              </a:lnSpc>
              <a:spcBef>
                <a:spcPts val="1191"/>
              </a:spcBef>
              <a:spcAft>
                <a:spcPts val="992"/>
              </a:spcAft>
              <a:tabLst>
                <a:tab algn="l" pos="0"/>
              </a:tabLst>
            </a:pPr>
            <a:endParaRPr b="0" lang="en-US" sz="2000" spc="-1" strike="noStrike">
              <a:solidFill>
                <a:srgbClr val="000000"/>
              </a:solidFill>
              <a:latin typeface="Arial"/>
            </a:endParaRPr>
          </a:p>
          <a:p>
            <a:pPr defTabSz="914400">
              <a:lnSpc>
                <a:spcPct val="100000"/>
              </a:lnSpc>
              <a:spcBef>
                <a:spcPts val="1191"/>
              </a:spcBef>
              <a:spcAft>
                <a:spcPts val="992"/>
              </a:spcAft>
              <a:tabLst>
                <a:tab algn="l" pos="0"/>
              </a:tabLst>
            </a:pPr>
            <a:endParaRPr b="0" lang="en-US" sz="1000" spc="-1" strike="noStrike">
              <a:solidFill>
                <a:srgbClr val="000000"/>
              </a:solidFill>
              <a:latin typeface="Arial"/>
            </a:endParaRPr>
          </a:p>
          <a:p>
            <a:pPr defTabSz="914400">
              <a:lnSpc>
                <a:spcPct val="100000"/>
              </a:lnSpc>
              <a:spcBef>
                <a:spcPts val="1191"/>
              </a:spcBef>
              <a:spcAft>
                <a:spcPts val="992"/>
              </a:spcAft>
              <a:tabLst>
                <a:tab algn="l" pos="0"/>
              </a:tabLst>
            </a:pPr>
            <a:endParaRPr b="0" lang="en-US" sz="1000" spc="-1" strike="noStrike">
              <a:solidFill>
                <a:srgbClr val="000000"/>
              </a:solidFill>
              <a:latin typeface="Arial"/>
            </a:endParaRPr>
          </a:p>
        </p:txBody>
      </p:sp>
      <p:sp>
        <p:nvSpPr>
          <p:cNvPr id="130" name="TextBox 3"/>
          <p:cNvSpPr/>
          <p:nvPr/>
        </p:nvSpPr>
        <p:spPr>
          <a:xfrm>
            <a:off x="1652040" y="3152880"/>
            <a:ext cx="4571640" cy="1004400"/>
          </a:xfrm>
          <a:prstGeom prst="rect">
            <a:avLst/>
          </a:prstGeom>
          <a:noFill/>
          <a:ln w="0">
            <a:noFill/>
          </a:ln>
        </p:spPr>
        <p:style>
          <a:lnRef idx="0"/>
          <a:fillRef idx="0"/>
          <a:effectRef idx="0"/>
          <a:fontRef idx="minor"/>
        </p:style>
        <p:txBody>
          <a:bodyPr lIns="90000" rIns="90000" tIns="45000" bIns="45000" anchor="t">
            <a:spAutoFit/>
          </a:bodyPr>
          <a:p>
            <a:pPr algn="ctr" defTabSz="914400">
              <a:lnSpc>
                <a:spcPct val="100000"/>
              </a:lnSpc>
              <a:spcBef>
                <a:spcPts val="1191"/>
              </a:spcBef>
              <a:spcAft>
                <a:spcPts val="992"/>
              </a:spcAft>
              <a:tabLst>
                <a:tab algn="l" pos="0"/>
              </a:tabLst>
            </a:pPr>
            <a:r>
              <a:rPr b="0" lang="en-US" sz="2000" spc="-1" strike="noStrike">
                <a:solidFill>
                  <a:schemeClr val="dk1"/>
                </a:solidFill>
                <a:latin typeface="Arial"/>
                <a:ea typeface="Noto Sans CJK SC"/>
              </a:rPr>
              <a:t>This process is thermodynamically-favored under these conditions because </a:t>
            </a:r>
            <a:r>
              <a:rPr b="0" lang="en-US" sz="2000" spc="-1" strike="noStrike">
                <a:solidFill>
                  <a:schemeClr val="dk1"/>
                </a:solidFill>
                <a:latin typeface="Arial"/>
                <a:ea typeface="Arial"/>
              </a:rPr>
              <a:t>ΔG is negative!</a:t>
            </a:r>
            <a:endParaRPr b="0" lang="en-US" sz="2000" spc="-1" strike="noStrike">
              <a:solidFill>
                <a:srgbClr val="000000"/>
              </a:solidFill>
              <a:latin typeface="Arial"/>
            </a:endParaRPr>
          </a:p>
        </p:txBody>
      </p:sp>
      <p:pic>
        <p:nvPicPr>
          <p:cNvPr id="131" name="Picture 4" descr=""/>
          <p:cNvPicPr/>
          <p:nvPr/>
        </p:nvPicPr>
        <p:blipFill>
          <a:blip r:embed="rId1"/>
          <a:stretch/>
        </p:blipFill>
        <p:spPr>
          <a:xfrm>
            <a:off x="6590520" y="3070080"/>
            <a:ext cx="1472760" cy="1308240"/>
          </a:xfrm>
          <a:prstGeom prst="rect">
            <a:avLst/>
          </a:prstGeom>
          <a:ln w="0">
            <a:noFill/>
          </a:ln>
        </p:spPr>
      </p:pic>
      <p:sp>
        <p:nvSpPr>
          <p:cNvPr id="132" name="TextBox 7"/>
          <p:cNvSpPr/>
          <p:nvPr/>
        </p:nvSpPr>
        <p:spPr>
          <a:xfrm>
            <a:off x="220320" y="4671000"/>
            <a:ext cx="9860040" cy="851400"/>
          </a:xfrm>
          <a:prstGeom prst="rect">
            <a:avLst/>
          </a:prstGeom>
          <a:noFill/>
          <a:ln w="0">
            <a:noFill/>
          </a:ln>
        </p:spPr>
        <p:style>
          <a:lnRef idx="0"/>
          <a:fillRef idx="0"/>
          <a:effectRef idx="0"/>
          <a:fontRef idx="minor"/>
        </p:style>
        <p:txBody>
          <a:bodyPr lIns="90000" rIns="90000" tIns="45000" bIns="45000" anchor="t">
            <a:spAutoFit/>
          </a:bodyPr>
          <a:p>
            <a:pPr marL="285840" indent="-285840" defTabSz="914400">
              <a:lnSpc>
                <a:spcPct val="100000"/>
              </a:lnSpc>
              <a:buClr>
                <a:srgbClr val="000000"/>
              </a:buClr>
              <a:buFont typeface="Wingdings" charset="2"/>
              <a:buChar char=""/>
            </a:pPr>
            <a:r>
              <a:rPr b="0" lang="en-US" sz="1600" spc="-1" strike="noStrike">
                <a:solidFill>
                  <a:schemeClr val="dk1"/>
                </a:solidFill>
                <a:latin typeface="Arial"/>
                <a:ea typeface="Arial"/>
              </a:rPr>
              <a:t>Common sense check:  The process we’re looking at involves steam condensing to liquid water.  Given what you know of the typical state of water at room temperature, this shouldn’t be too surprising.</a:t>
            </a:r>
            <a:endParaRPr b="0" lang="en-US" sz="1600" spc="-1" strike="noStrike">
              <a:solidFill>
                <a:srgbClr val="000000"/>
              </a:solidFill>
              <a:latin typeface="Arial"/>
            </a:endParaRPr>
          </a:p>
          <a:p>
            <a:pPr defTabSz="914400">
              <a:lnSpc>
                <a:spcPct val="100000"/>
              </a:lnSpc>
            </a:pPr>
            <a:endParaRPr b="0" lang="en-US"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3" name="PlaceHolder 1"/>
          <p:cNvSpPr>
            <a:spLocks noGrp="1"/>
          </p:cNvSpPr>
          <p:nvPr>
            <p:ph type="title"/>
          </p:nvPr>
        </p:nvSpPr>
        <p:spPr>
          <a:xfrm>
            <a:off x="504000" y="226080"/>
            <a:ext cx="9071280" cy="946080"/>
          </a:xfrm>
          <a:prstGeom prst="rect">
            <a:avLst/>
          </a:prstGeom>
          <a:noFill/>
          <a:ln w="0">
            <a:noFill/>
          </a:ln>
        </p:spPr>
        <p:txBody>
          <a:bodyPr lIns="0" rIns="0" tIns="0" bIns="0" anchor="ctr">
            <a:noAutofit/>
          </a:bodyPr>
          <a:p>
            <a:pPr indent="0" algn="ctr">
              <a:lnSpc>
                <a:spcPct val="100000"/>
              </a:lnSpc>
              <a:buNone/>
            </a:pPr>
            <a:r>
              <a:rPr b="0" lang="en-US" sz="2800" spc="-1" strike="noStrike">
                <a:solidFill>
                  <a:srgbClr val="000000"/>
                </a:solidFill>
                <a:latin typeface="Arial"/>
              </a:rPr>
              <a:t>What if we do this process at 500 K instead of 298 K?</a:t>
            </a:r>
            <a:endParaRPr b="0" lang="en-US" sz="2800" spc="-1" strike="noStrike">
              <a:solidFill>
                <a:schemeClr val="dk1"/>
              </a:solidFill>
              <a:latin typeface="Aptos"/>
            </a:endParaRPr>
          </a:p>
        </p:txBody>
      </p:sp>
      <p:sp>
        <p:nvSpPr>
          <p:cNvPr id="134" name="TextBox 2"/>
          <p:cNvSpPr/>
          <p:nvPr/>
        </p:nvSpPr>
        <p:spPr>
          <a:xfrm>
            <a:off x="1143000" y="1365840"/>
            <a:ext cx="7314840" cy="3930480"/>
          </a:xfrm>
          <a:prstGeom prst="rect">
            <a:avLst/>
          </a:prstGeom>
          <a:noFill/>
          <a:ln w="0">
            <a:noFill/>
          </a:ln>
        </p:spPr>
        <p:style>
          <a:lnRef idx="0"/>
          <a:fillRef idx="0"/>
          <a:effectRef idx="0"/>
          <a:fontRef idx="minor"/>
        </p:style>
        <p:txBody>
          <a:bodyPr lIns="90000" rIns="90000" tIns="45000" bIns="45000" anchor="t">
            <a:spAutoFit/>
          </a:bodyPr>
          <a:p>
            <a:pPr algn="ctr" defTabSz="914400">
              <a:lnSpc>
                <a:spcPct val="100000"/>
              </a:lnSpc>
              <a:tabLst>
                <a:tab algn="l" pos="0"/>
              </a:tabLst>
            </a:pPr>
            <a:r>
              <a:rPr b="0" lang="en-US" sz="2400" spc="-1" strike="noStrike">
                <a:solidFill>
                  <a:schemeClr val="dk1"/>
                </a:solidFill>
                <a:latin typeface="Arial"/>
                <a:ea typeface="Arial"/>
              </a:rPr>
              <a:t>Δ</a:t>
            </a:r>
            <a:r>
              <a:rPr b="0" lang="en-US" sz="2400" spc="-1" strike="noStrike">
                <a:solidFill>
                  <a:schemeClr val="dk1"/>
                </a:solidFill>
                <a:latin typeface="Arial"/>
                <a:ea typeface="Noto Sans CJK SC"/>
              </a:rPr>
              <a:t>G = </a:t>
            </a:r>
            <a:r>
              <a:rPr b="0" lang="en-US" sz="2400" spc="-1" strike="noStrike">
                <a:solidFill>
                  <a:schemeClr val="dk1"/>
                </a:solidFill>
                <a:latin typeface="Arial"/>
                <a:ea typeface="Arial"/>
              </a:rPr>
              <a:t>Δ</a:t>
            </a:r>
            <a:r>
              <a:rPr b="0" lang="en-US" sz="2400" spc="-1" strike="noStrike">
                <a:solidFill>
                  <a:schemeClr val="dk1"/>
                </a:solidFill>
                <a:latin typeface="Arial"/>
                <a:ea typeface="Noto Sans CJK SC"/>
              </a:rPr>
              <a:t>H – T</a:t>
            </a:r>
            <a:r>
              <a:rPr b="0" lang="en-US" sz="2400" spc="-1" strike="noStrike">
                <a:solidFill>
                  <a:schemeClr val="dk1"/>
                </a:solidFill>
                <a:latin typeface="Arial"/>
                <a:ea typeface="Arial"/>
              </a:rPr>
              <a:t>Δ</a:t>
            </a:r>
            <a:r>
              <a:rPr b="0" lang="en-US" sz="2400" spc="-1" strike="noStrike">
                <a:solidFill>
                  <a:schemeClr val="dk1"/>
                </a:solidFill>
                <a:latin typeface="Arial"/>
                <a:ea typeface="Noto Sans CJK SC"/>
              </a:rPr>
              <a:t>S</a:t>
            </a:r>
            <a:endParaRPr b="0" lang="en-US" sz="2400" spc="-1" strike="noStrike">
              <a:solidFill>
                <a:srgbClr val="000000"/>
              </a:solidFill>
              <a:latin typeface="Arial"/>
            </a:endParaRPr>
          </a:p>
          <a:p>
            <a:pPr algn="ctr" defTabSz="914400">
              <a:lnSpc>
                <a:spcPct val="100000"/>
              </a:lnSpc>
              <a:tabLst>
                <a:tab algn="l" pos="0"/>
              </a:tabLst>
            </a:pPr>
            <a:endParaRPr b="0" lang="en-US" sz="2400" spc="-1" strike="noStrike">
              <a:solidFill>
                <a:srgbClr val="000000"/>
              </a:solidFill>
              <a:latin typeface="Arial"/>
            </a:endParaRPr>
          </a:p>
          <a:p>
            <a:pPr algn="ctr" defTabSz="914400">
              <a:lnSpc>
                <a:spcPct val="100000"/>
              </a:lnSpc>
              <a:tabLst>
                <a:tab algn="l" pos="0"/>
              </a:tabLst>
            </a:pPr>
            <a:r>
              <a:rPr b="0" lang="en-US" sz="2400" spc="-1" strike="noStrike">
                <a:solidFill>
                  <a:schemeClr val="dk1"/>
                </a:solidFill>
                <a:latin typeface="Arial"/>
                <a:ea typeface="Arial"/>
              </a:rPr>
              <a:t>Δ</a:t>
            </a:r>
            <a:r>
              <a:rPr b="0" lang="en-US" sz="2400" spc="-1" strike="noStrike">
                <a:solidFill>
                  <a:schemeClr val="dk1"/>
                </a:solidFill>
                <a:latin typeface="Arial"/>
                <a:ea typeface="Noto Sans CJK SC"/>
              </a:rPr>
              <a:t>G = -44 kJ/mol – 500K (-0.188 J/mol</a:t>
            </a:r>
            <a:r>
              <a:rPr b="0" lang="en-US" sz="2400" spc="-1" strike="noStrike" baseline="30000">
                <a:solidFill>
                  <a:schemeClr val="dk1"/>
                </a:solidFill>
                <a:latin typeface="Arial"/>
                <a:ea typeface="Noto Sans CJK SC"/>
              </a:rPr>
              <a:t>.</a:t>
            </a:r>
            <a:r>
              <a:rPr b="0" lang="en-US" sz="2400" spc="-1" strike="noStrike">
                <a:solidFill>
                  <a:schemeClr val="dk1"/>
                </a:solidFill>
                <a:latin typeface="Arial"/>
                <a:ea typeface="Noto Sans CJK SC"/>
              </a:rPr>
              <a:t>K)</a:t>
            </a:r>
            <a:endParaRPr b="0" lang="en-US" sz="2400" spc="-1" strike="noStrike">
              <a:solidFill>
                <a:srgbClr val="000000"/>
              </a:solidFill>
              <a:latin typeface="Arial"/>
            </a:endParaRPr>
          </a:p>
          <a:p>
            <a:pPr algn="ctr" defTabSz="914400">
              <a:lnSpc>
                <a:spcPct val="100000"/>
              </a:lnSpc>
              <a:tabLst>
                <a:tab algn="l" pos="0"/>
              </a:tabLst>
            </a:pPr>
            <a:endParaRPr b="0" lang="en-US" sz="2400" spc="-1" strike="noStrike">
              <a:solidFill>
                <a:srgbClr val="000000"/>
              </a:solidFill>
              <a:latin typeface="Arial"/>
            </a:endParaRPr>
          </a:p>
          <a:p>
            <a:pPr algn="ctr" defTabSz="914400">
              <a:lnSpc>
                <a:spcPct val="100000"/>
              </a:lnSpc>
              <a:tabLst>
                <a:tab algn="l" pos="0"/>
              </a:tabLst>
            </a:pPr>
            <a:r>
              <a:rPr b="0" lang="en-US" sz="2400" spc="-1" strike="noStrike">
                <a:solidFill>
                  <a:schemeClr val="dk1"/>
                </a:solidFill>
                <a:latin typeface="Arial"/>
                <a:ea typeface="Arial"/>
              </a:rPr>
              <a:t>Δ</a:t>
            </a:r>
            <a:r>
              <a:rPr b="0" lang="en-US" sz="2400" spc="-1" strike="noStrike">
                <a:solidFill>
                  <a:schemeClr val="dk1"/>
                </a:solidFill>
                <a:latin typeface="Arial"/>
                <a:ea typeface="Noto Sans CJK SC"/>
              </a:rPr>
              <a:t>G = +15.4 KJ/mol</a:t>
            </a:r>
            <a:endParaRPr b="0" lang="en-US" sz="2400" spc="-1" strike="noStrike">
              <a:solidFill>
                <a:srgbClr val="000000"/>
              </a:solidFill>
              <a:latin typeface="Arial"/>
            </a:endParaRPr>
          </a:p>
          <a:p>
            <a:pPr defTabSz="914400">
              <a:lnSpc>
                <a:spcPct val="100000"/>
              </a:lnSpc>
              <a:tabLst>
                <a:tab algn="l" pos="0"/>
              </a:tabLst>
            </a:pPr>
            <a:endParaRPr b="0" lang="en-US" sz="1800" spc="-1" strike="noStrike">
              <a:solidFill>
                <a:srgbClr val="000000"/>
              </a:solidFill>
              <a:latin typeface="Arial"/>
            </a:endParaRPr>
          </a:p>
          <a:p>
            <a:pPr defTabSz="914400">
              <a:lnSpc>
                <a:spcPct val="100000"/>
              </a:lnSpc>
              <a:tabLst>
                <a:tab algn="l" pos="0"/>
              </a:tabLst>
            </a:pPr>
            <a:endParaRPr b="0" lang="en-US" sz="1800" spc="-1" strike="noStrike">
              <a:solidFill>
                <a:srgbClr val="000000"/>
              </a:solidFill>
              <a:latin typeface="Arial"/>
            </a:endParaRPr>
          </a:p>
          <a:p>
            <a:pPr defTabSz="914400">
              <a:lnSpc>
                <a:spcPct val="100000"/>
              </a:lnSpc>
              <a:tabLst>
                <a:tab algn="l" pos="0"/>
              </a:tabLst>
            </a:pPr>
            <a:r>
              <a:rPr b="0" lang="en-US" sz="1800" spc="-1" strike="noStrike">
                <a:solidFill>
                  <a:schemeClr val="dk1"/>
                </a:solidFill>
                <a:latin typeface="Arial"/>
                <a:ea typeface="Noto Sans CJK SC"/>
              </a:rPr>
              <a:t>              </a:t>
            </a:r>
            <a:r>
              <a:rPr b="0" lang="en-US" sz="1800" spc="-1" strike="noStrike">
                <a:solidFill>
                  <a:schemeClr val="dk1"/>
                </a:solidFill>
                <a:latin typeface="Arial"/>
                <a:ea typeface="Noto Sans CJK SC"/>
              </a:rPr>
              <a:t>At 500 K, </a:t>
            </a:r>
            <a:r>
              <a:rPr b="0" lang="en-US" sz="1800" spc="-1" strike="noStrike">
                <a:solidFill>
                  <a:schemeClr val="dk1"/>
                </a:solidFill>
                <a:latin typeface="Arial"/>
                <a:ea typeface="Arial"/>
              </a:rPr>
              <a:t>Δ</a:t>
            </a:r>
            <a:r>
              <a:rPr b="0" lang="en-US" sz="1800" spc="-1" strike="noStrike">
                <a:solidFill>
                  <a:schemeClr val="dk1"/>
                </a:solidFill>
                <a:latin typeface="Arial"/>
                <a:ea typeface="Arial"/>
              </a:rPr>
              <a:t>G is positive so </a:t>
            </a:r>
            <a:r>
              <a:rPr b="0" lang="en-US" sz="1800" spc="-1" strike="noStrike">
                <a:solidFill>
                  <a:schemeClr val="dk1"/>
                </a:solidFill>
                <a:latin typeface="Arial"/>
                <a:ea typeface="Noto Sans CJK SC"/>
              </a:rPr>
              <a:t>this process is no longer</a:t>
            </a:r>
            <a:endParaRPr b="0" lang="en-US" sz="1800" spc="-1" strike="noStrike">
              <a:solidFill>
                <a:srgbClr val="000000"/>
              </a:solidFill>
              <a:latin typeface="Arial"/>
            </a:endParaRPr>
          </a:p>
          <a:p>
            <a:pPr defTabSz="914400">
              <a:lnSpc>
                <a:spcPct val="100000"/>
              </a:lnSpc>
              <a:tabLst>
                <a:tab algn="l" pos="0"/>
              </a:tabLst>
            </a:pPr>
            <a:r>
              <a:rPr b="0" lang="en-US" sz="1800" spc="-1" strike="noStrike">
                <a:solidFill>
                  <a:schemeClr val="dk1"/>
                </a:solidFill>
                <a:latin typeface="Arial"/>
                <a:ea typeface="Noto Sans CJK SC"/>
              </a:rPr>
              <a:t>              </a:t>
            </a:r>
            <a:r>
              <a:rPr b="0" lang="en-US" sz="1800" spc="-1" strike="noStrike">
                <a:solidFill>
                  <a:schemeClr val="dk1"/>
                </a:solidFill>
                <a:latin typeface="Arial"/>
                <a:ea typeface="Noto Sans CJK SC"/>
              </a:rPr>
              <a:t>thermodynamically-favored.</a:t>
            </a:r>
            <a:endParaRPr b="0" lang="en-US" sz="1800" spc="-1" strike="noStrike">
              <a:solidFill>
                <a:srgbClr val="000000"/>
              </a:solidFill>
              <a:latin typeface="Arial"/>
            </a:endParaRPr>
          </a:p>
          <a:p>
            <a:pPr defTabSz="914400">
              <a:lnSpc>
                <a:spcPct val="100000"/>
              </a:lnSpc>
              <a:tabLst>
                <a:tab algn="l" pos="0"/>
              </a:tabLst>
            </a:pPr>
            <a:endParaRPr b="0" lang="en-US" sz="2000" spc="-1" strike="noStrike">
              <a:solidFill>
                <a:srgbClr val="000000"/>
              </a:solidFill>
              <a:latin typeface="Arial"/>
            </a:endParaRPr>
          </a:p>
          <a:p>
            <a:pPr marL="343080" indent="-343080" defTabSz="914400">
              <a:lnSpc>
                <a:spcPct val="100000"/>
              </a:lnSpc>
              <a:buClr>
                <a:srgbClr val="000000"/>
              </a:buClr>
              <a:buFont typeface="Wingdings" charset="2"/>
              <a:buChar char=""/>
              <a:tabLst>
                <a:tab algn="l" pos="0"/>
              </a:tabLst>
            </a:pPr>
            <a:r>
              <a:rPr b="1" lang="en-US" sz="2000" spc="-1" strike="noStrike">
                <a:solidFill>
                  <a:schemeClr val="dk1"/>
                </a:solidFill>
                <a:latin typeface="Arial"/>
                <a:ea typeface="Noto Sans CJK SC"/>
              </a:rPr>
              <a:t>Temperature makes a difference in determining whether a reaction is thermodynamically-favored!</a:t>
            </a:r>
            <a:endParaRPr b="0" lang="en-US" sz="2000" spc="-1" strike="noStrike">
              <a:solidFill>
                <a:srgbClr val="000000"/>
              </a:solidFill>
              <a:latin typeface="Arial"/>
            </a:endParaRPr>
          </a:p>
        </p:txBody>
      </p:sp>
      <p:pic>
        <p:nvPicPr>
          <p:cNvPr id="135" name="Picture 3" descr=""/>
          <p:cNvPicPr/>
          <p:nvPr/>
        </p:nvPicPr>
        <p:blipFill>
          <a:blip r:embed="rId1"/>
          <a:stretch/>
        </p:blipFill>
        <p:spPr>
          <a:xfrm>
            <a:off x="1143000" y="3369600"/>
            <a:ext cx="973440" cy="973440"/>
          </a:xfrm>
          <a:prstGeom prst="rect">
            <a:avLst/>
          </a:prstGeom>
          <a:ln w="0">
            <a:noFill/>
          </a:ln>
        </p:spPr>
      </p:pic>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6" name="PlaceHolder 1"/>
          <p:cNvSpPr>
            <a:spLocks noGrp="1"/>
          </p:cNvSpPr>
          <p:nvPr>
            <p:ph type="title"/>
          </p:nvPr>
        </p:nvSpPr>
        <p:spPr>
          <a:xfrm>
            <a:off x="504000" y="226080"/>
            <a:ext cx="9071280" cy="946080"/>
          </a:xfrm>
          <a:prstGeom prst="rect">
            <a:avLst/>
          </a:prstGeom>
          <a:noFill/>
          <a:ln w="0">
            <a:noFill/>
          </a:ln>
        </p:spPr>
        <p:txBody>
          <a:bodyPr lIns="0" rIns="0" tIns="0" bIns="0" anchor="ctr">
            <a:noAutofit/>
          </a:bodyPr>
          <a:p>
            <a:pPr indent="0" algn="ctr">
              <a:lnSpc>
                <a:spcPct val="100000"/>
              </a:lnSpc>
              <a:buNone/>
            </a:pPr>
            <a:r>
              <a:rPr b="1" lang="en-US" sz="3200" spc="-1" strike="noStrike">
                <a:solidFill>
                  <a:srgbClr val="000000"/>
                </a:solidFill>
                <a:latin typeface="Arial"/>
              </a:rPr>
              <a:t>Another example:</a:t>
            </a:r>
            <a:endParaRPr b="0" lang="en-US" sz="3200" spc="-1" strike="noStrike">
              <a:solidFill>
                <a:schemeClr val="dk1"/>
              </a:solidFill>
              <a:latin typeface="Aptos"/>
            </a:endParaRPr>
          </a:p>
        </p:txBody>
      </p:sp>
      <p:sp>
        <p:nvSpPr>
          <p:cNvPr id="137" name="TextBox 2"/>
          <p:cNvSpPr/>
          <p:nvPr/>
        </p:nvSpPr>
        <p:spPr>
          <a:xfrm>
            <a:off x="914400" y="1371600"/>
            <a:ext cx="8457840" cy="2496960"/>
          </a:xfrm>
          <a:prstGeom prst="rect">
            <a:avLst/>
          </a:prstGeom>
          <a:noFill/>
          <a:ln w="0">
            <a:noFill/>
          </a:ln>
        </p:spPr>
        <p:style>
          <a:lnRef idx="0"/>
          <a:fillRef idx="0"/>
          <a:effectRef idx="0"/>
          <a:fontRef idx="minor"/>
        </p:style>
        <p:txBody>
          <a:bodyPr lIns="90000" rIns="90000" tIns="45000" bIns="45000" anchor="t">
            <a:spAutoFit/>
          </a:bodyPr>
          <a:p>
            <a:pPr algn="ctr" defTabSz="914400">
              <a:lnSpc>
                <a:spcPct val="100000"/>
              </a:lnSpc>
              <a:tabLst>
                <a:tab algn="l" pos="0"/>
              </a:tabLst>
            </a:pPr>
            <a:r>
              <a:rPr b="0" lang="en-US" sz="3600" spc="-1" strike="noStrike">
                <a:solidFill>
                  <a:schemeClr val="dk1"/>
                </a:solidFill>
                <a:latin typeface="Arial"/>
                <a:ea typeface="Noto Sans CJK SC"/>
              </a:rPr>
              <a:t>CaCO</a:t>
            </a:r>
            <a:r>
              <a:rPr b="0" lang="en-US" sz="3600" spc="-1" strike="noStrike" baseline="-25000">
                <a:solidFill>
                  <a:schemeClr val="dk1"/>
                </a:solidFill>
                <a:latin typeface="Arial"/>
                <a:ea typeface="Noto Sans CJK SC"/>
              </a:rPr>
              <a:t>3(s)</a:t>
            </a:r>
            <a:r>
              <a:rPr b="0" lang="en-US" sz="3600" spc="-1" strike="noStrike">
                <a:solidFill>
                  <a:schemeClr val="dk1"/>
                </a:solidFill>
                <a:latin typeface="Arial"/>
                <a:ea typeface="Noto Sans CJK SC"/>
              </a:rPr>
              <a:t> → CaO</a:t>
            </a:r>
            <a:r>
              <a:rPr b="0" lang="en-US" sz="3600" spc="-1" strike="noStrike" baseline="-25000">
                <a:solidFill>
                  <a:schemeClr val="dk1"/>
                </a:solidFill>
                <a:latin typeface="Arial"/>
                <a:ea typeface="Noto Sans CJK SC"/>
              </a:rPr>
              <a:t>(s)</a:t>
            </a:r>
            <a:r>
              <a:rPr b="0" lang="en-US" sz="3600" spc="-1" strike="noStrike">
                <a:solidFill>
                  <a:schemeClr val="dk1"/>
                </a:solidFill>
                <a:latin typeface="Arial"/>
                <a:ea typeface="Noto Sans CJK SC"/>
              </a:rPr>
              <a:t> + CO</a:t>
            </a:r>
            <a:r>
              <a:rPr b="0" lang="en-US" sz="3600" spc="-1" strike="noStrike" baseline="-25000">
                <a:solidFill>
                  <a:schemeClr val="dk1"/>
                </a:solidFill>
                <a:latin typeface="Arial"/>
                <a:ea typeface="Noto Sans CJK SC"/>
              </a:rPr>
              <a:t>2(g)</a:t>
            </a:r>
            <a:endParaRPr b="0" lang="en-US" sz="3600" spc="-1" strike="noStrike">
              <a:solidFill>
                <a:srgbClr val="000000"/>
              </a:solidFill>
              <a:latin typeface="Arial"/>
            </a:endParaRPr>
          </a:p>
          <a:p>
            <a:pPr defTabSz="914400">
              <a:lnSpc>
                <a:spcPct val="100000"/>
              </a:lnSpc>
              <a:tabLst>
                <a:tab algn="l" pos="0"/>
              </a:tabLst>
            </a:pPr>
            <a:endParaRPr b="0" lang="en-US" sz="2400" spc="-1" strike="noStrike">
              <a:solidFill>
                <a:srgbClr val="000000"/>
              </a:solidFill>
              <a:latin typeface="Arial"/>
            </a:endParaRPr>
          </a:p>
          <a:p>
            <a:pPr marL="360000" defTabSz="914400">
              <a:lnSpc>
                <a:spcPct val="100000"/>
              </a:lnSpc>
              <a:tabLst>
                <a:tab algn="l" pos="0"/>
              </a:tabLst>
            </a:pPr>
            <a:r>
              <a:rPr b="0" lang="en-US" sz="2400" spc="-1" strike="noStrike">
                <a:solidFill>
                  <a:schemeClr val="dk1"/>
                </a:solidFill>
                <a:latin typeface="Arial"/>
                <a:ea typeface="Noto Sans CJK SC"/>
              </a:rPr>
              <a:t>At 298 K:</a:t>
            </a:r>
            <a:endParaRPr b="0" lang="en-US" sz="2400" spc="-1" strike="noStrike">
              <a:solidFill>
                <a:srgbClr val="000000"/>
              </a:solidFill>
              <a:latin typeface="Arial"/>
            </a:endParaRPr>
          </a:p>
          <a:p>
            <a:pPr marL="720000" defTabSz="914400">
              <a:lnSpc>
                <a:spcPct val="100000"/>
              </a:lnSpc>
              <a:tabLst>
                <a:tab algn="l" pos="0"/>
              </a:tabLst>
            </a:pPr>
            <a:r>
              <a:rPr b="0" lang="en-US" sz="2400" spc="-1" strike="noStrike">
                <a:solidFill>
                  <a:schemeClr val="dk1"/>
                </a:solidFill>
                <a:latin typeface="Arial"/>
                <a:ea typeface="Arial"/>
              </a:rPr>
              <a:t>Δ</a:t>
            </a:r>
            <a:r>
              <a:rPr b="0" lang="en-US" sz="2400" spc="-1" strike="noStrike">
                <a:solidFill>
                  <a:schemeClr val="dk1"/>
                </a:solidFill>
                <a:latin typeface="Arial"/>
                <a:ea typeface="Arial"/>
              </a:rPr>
              <a:t>H</a:t>
            </a:r>
            <a:r>
              <a:rPr b="0" lang="en-US" sz="2400" spc="-1" strike="noStrike" baseline="30000">
                <a:solidFill>
                  <a:schemeClr val="dk1"/>
                </a:solidFill>
                <a:latin typeface="Arial"/>
                <a:ea typeface="Arial"/>
              </a:rPr>
              <a:t>o</a:t>
            </a:r>
            <a:r>
              <a:rPr b="0" lang="en-US" sz="2400" spc="-1" strike="noStrike">
                <a:solidFill>
                  <a:schemeClr val="dk1"/>
                </a:solidFill>
                <a:latin typeface="Arial"/>
                <a:ea typeface="Arial"/>
              </a:rPr>
              <a:t> = 178.3 kJ/mol</a:t>
            </a:r>
            <a:endParaRPr b="0" lang="en-US" sz="2400" spc="-1" strike="noStrike">
              <a:solidFill>
                <a:srgbClr val="000000"/>
              </a:solidFill>
              <a:latin typeface="Arial"/>
            </a:endParaRPr>
          </a:p>
          <a:p>
            <a:pPr marL="720000" defTabSz="914400">
              <a:lnSpc>
                <a:spcPct val="100000"/>
              </a:lnSpc>
              <a:tabLst>
                <a:tab algn="l" pos="0"/>
              </a:tabLst>
            </a:pPr>
            <a:r>
              <a:rPr b="0" lang="en-US" sz="2400" spc="-1" strike="noStrike">
                <a:solidFill>
                  <a:schemeClr val="dk1"/>
                </a:solidFill>
                <a:latin typeface="Arial"/>
                <a:ea typeface="Arial"/>
              </a:rPr>
              <a:t>Δ</a:t>
            </a:r>
            <a:r>
              <a:rPr b="0" lang="en-US" sz="2400" spc="-1" strike="noStrike">
                <a:solidFill>
                  <a:schemeClr val="dk1"/>
                </a:solidFill>
                <a:latin typeface="Arial"/>
                <a:ea typeface="Arial"/>
              </a:rPr>
              <a:t>S</a:t>
            </a:r>
            <a:r>
              <a:rPr b="0" lang="en-US" sz="2400" spc="-1" strike="noStrike" baseline="30000">
                <a:solidFill>
                  <a:schemeClr val="dk1"/>
                </a:solidFill>
                <a:latin typeface="Arial"/>
                <a:ea typeface="Arial"/>
              </a:rPr>
              <a:t>o</a:t>
            </a:r>
            <a:r>
              <a:rPr b="0" lang="en-US" sz="2400" spc="-1" strike="noStrike">
                <a:solidFill>
                  <a:schemeClr val="dk1"/>
                </a:solidFill>
                <a:latin typeface="Arial"/>
                <a:ea typeface="Arial"/>
              </a:rPr>
              <a:t> = 160.5 J/mol</a:t>
            </a:r>
            <a:r>
              <a:rPr b="0" lang="en-US" sz="2400" spc="-1" strike="noStrike" baseline="30000">
                <a:solidFill>
                  <a:schemeClr val="dk1"/>
                </a:solidFill>
                <a:latin typeface="Arial"/>
                <a:ea typeface="Arial"/>
              </a:rPr>
              <a:t>.</a:t>
            </a:r>
            <a:r>
              <a:rPr b="0" lang="en-US" sz="2400" spc="-1" strike="noStrike">
                <a:solidFill>
                  <a:schemeClr val="dk1"/>
                </a:solidFill>
                <a:latin typeface="Arial"/>
                <a:ea typeface="Arial"/>
              </a:rPr>
              <a:t>K</a:t>
            </a:r>
            <a:endParaRPr b="0" lang="en-US" sz="2400" spc="-1" strike="noStrike">
              <a:solidFill>
                <a:srgbClr val="000000"/>
              </a:solidFill>
              <a:latin typeface="Arial"/>
            </a:endParaRPr>
          </a:p>
          <a:p>
            <a:pPr defTabSz="914400">
              <a:lnSpc>
                <a:spcPct val="100000"/>
              </a:lnSpc>
              <a:tabLst>
                <a:tab algn="l" pos="0"/>
              </a:tabLst>
            </a:pPr>
            <a:endParaRPr b="0" lang="en-US" sz="2100" spc="-1" strike="noStrike">
              <a:solidFill>
                <a:srgbClr val="000000"/>
              </a:solidFill>
              <a:latin typeface="Arial"/>
            </a:endParaRPr>
          </a:p>
        </p:txBody>
      </p:sp>
      <p:pic>
        <p:nvPicPr>
          <p:cNvPr id="138" name="Picture 3" descr=""/>
          <p:cNvPicPr/>
          <p:nvPr/>
        </p:nvPicPr>
        <p:blipFill>
          <a:blip r:embed="rId1"/>
          <a:stretch/>
        </p:blipFill>
        <p:spPr>
          <a:xfrm>
            <a:off x="6396120" y="2835360"/>
            <a:ext cx="2736000" cy="1824840"/>
          </a:xfrm>
          <a:prstGeom prst="rect">
            <a:avLst/>
          </a:prstGeom>
          <a:ln w="0">
            <a:noFill/>
          </a:ln>
        </p:spPr>
      </p:pic>
      <p:sp>
        <p:nvSpPr>
          <p:cNvPr id="139" name="TextBox 6"/>
          <p:cNvSpPr/>
          <p:nvPr/>
        </p:nvSpPr>
        <p:spPr>
          <a:xfrm>
            <a:off x="1200960" y="3574080"/>
            <a:ext cx="5089320" cy="1186920"/>
          </a:xfrm>
          <a:prstGeom prst="rect">
            <a:avLst/>
          </a:prstGeom>
          <a:noFill/>
          <a:ln w="0">
            <a:noFill/>
          </a:ln>
        </p:spPr>
        <p:style>
          <a:lnRef idx="0"/>
          <a:fillRef idx="0"/>
          <a:effectRef idx="0"/>
          <a:fontRef idx="minor"/>
        </p:style>
        <p:txBody>
          <a:bodyPr lIns="90000" rIns="90000" tIns="45000" bIns="45000" anchor="t">
            <a:spAutoFit/>
          </a:bodyPr>
          <a:p>
            <a:pPr marL="285840" indent="-285840" defTabSz="914400">
              <a:lnSpc>
                <a:spcPct val="100000"/>
              </a:lnSpc>
              <a:buClr>
                <a:srgbClr val="000000"/>
              </a:buClr>
              <a:buFont typeface="Wingdings" charset="2"/>
              <a:buChar char=""/>
            </a:pPr>
            <a:r>
              <a:rPr b="0" lang="en-US" sz="1800" spc="-1" strike="noStrike">
                <a:solidFill>
                  <a:schemeClr val="dk1"/>
                </a:solidFill>
                <a:latin typeface="Arial"/>
                <a:ea typeface="Arial"/>
              </a:rPr>
              <a:t>What is the value of </a:t>
            </a:r>
            <a:r>
              <a:rPr b="0" lang="en-US" sz="1800" spc="-1" strike="noStrike">
                <a:solidFill>
                  <a:schemeClr val="dk1"/>
                </a:solidFill>
                <a:latin typeface="Arial"/>
                <a:ea typeface="Arial"/>
              </a:rPr>
              <a:t>Δ</a:t>
            </a:r>
            <a:r>
              <a:rPr b="0" lang="en-US" sz="1800" spc="-1" strike="noStrike">
                <a:solidFill>
                  <a:schemeClr val="dk1"/>
                </a:solidFill>
                <a:latin typeface="Arial"/>
                <a:ea typeface="Arial"/>
              </a:rPr>
              <a:t>G for this reaction?  </a:t>
            </a:r>
            <a:endParaRPr b="0" lang="en-US" sz="1800" spc="-1" strike="noStrike">
              <a:solidFill>
                <a:srgbClr val="000000"/>
              </a:solidFill>
              <a:latin typeface="Arial"/>
            </a:endParaRPr>
          </a:p>
          <a:p>
            <a:pPr marL="285840" indent="-285840" defTabSz="914400">
              <a:lnSpc>
                <a:spcPct val="100000"/>
              </a:lnSpc>
              <a:buClr>
                <a:srgbClr val="000000"/>
              </a:buClr>
              <a:buFont typeface="Wingdings" charset="2"/>
              <a:buChar char=""/>
            </a:pPr>
            <a:r>
              <a:rPr b="0" lang="en-US" sz="1800" spc="-1" strike="noStrike">
                <a:solidFill>
                  <a:schemeClr val="dk1"/>
                </a:solidFill>
                <a:latin typeface="Arial"/>
                <a:ea typeface="Arial"/>
              </a:rPr>
              <a:t>Is this reaction thermodynamically-favorable or unfavorable under these conditions?</a:t>
            </a:r>
            <a:endParaRPr b="0" lang="en-US" sz="1800" spc="-1" strike="noStrike">
              <a:solidFill>
                <a:srgbClr val="000000"/>
              </a:solidFill>
              <a:latin typeface="Arial"/>
            </a:endParaRPr>
          </a:p>
          <a:p>
            <a:pPr defTabSz="914400">
              <a:lnSpc>
                <a:spcPct val="100000"/>
              </a:lnSpc>
            </a:pPr>
            <a:endParaRPr b="0" lang="en-US"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40" name="Picture 6" descr=""/>
          <p:cNvPicPr/>
          <p:nvPr/>
        </p:nvPicPr>
        <p:blipFill>
          <a:blip r:embed="rId1"/>
          <a:stretch/>
        </p:blipFill>
        <p:spPr>
          <a:xfrm>
            <a:off x="6435360" y="0"/>
            <a:ext cx="3644640" cy="5670360"/>
          </a:xfrm>
          <a:prstGeom prst="rect">
            <a:avLst/>
          </a:prstGeom>
          <a:ln w="0">
            <a:noFill/>
          </a:ln>
        </p:spPr>
      </p:pic>
      <p:sp>
        <p:nvSpPr>
          <p:cNvPr id="141" name="PlaceHolder 1"/>
          <p:cNvSpPr>
            <a:spLocks noGrp="1"/>
          </p:cNvSpPr>
          <p:nvPr>
            <p:ph type="title"/>
          </p:nvPr>
        </p:nvSpPr>
        <p:spPr>
          <a:xfrm>
            <a:off x="933480" y="452160"/>
            <a:ext cx="5858640" cy="946080"/>
          </a:xfrm>
          <a:prstGeom prst="rect">
            <a:avLst/>
          </a:prstGeom>
          <a:noFill/>
          <a:ln w="0">
            <a:noFill/>
          </a:ln>
        </p:spPr>
        <p:txBody>
          <a:bodyPr lIns="0" rIns="0" tIns="0" bIns="0" anchor="ctr">
            <a:noAutofit/>
          </a:bodyPr>
          <a:p>
            <a:pPr indent="0" algn="ctr">
              <a:lnSpc>
                <a:spcPct val="100000"/>
              </a:lnSpc>
              <a:buNone/>
            </a:pPr>
            <a:r>
              <a:rPr b="1" lang="en-US" sz="3200" spc="-1" strike="noStrike">
                <a:solidFill>
                  <a:srgbClr val="000000"/>
                </a:solidFill>
                <a:latin typeface="Arial"/>
              </a:rPr>
              <a:t>What We’ve Learned</a:t>
            </a:r>
            <a:endParaRPr b="0" lang="en-US" sz="3200" spc="-1" strike="noStrike">
              <a:solidFill>
                <a:schemeClr val="dk1"/>
              </a:solidFill>
              <a:latin typeface="Aptos"/>
            </a:endParaRPr>
          </a:p>
        </p:txBody>
      </p:sp>
      <p:sp>
        <p:nvSpPr>
          <p:cNvPr id="142" name="PlaceHolder 2"/>
          <p:cNvSpPr>
            <a:spLocks noGrp="1"/>
          </p:cNvSpPr>
          <p:nvPr>
            <p:ph/>
          </p:nvPr>
        </p:nvSpPr>
        <p:spPr>
          <a:xfrm>
            <a:off x="520560" y="1456920"/>
            <a:ext cx="6104880" cy="3287880"/>
          </a:xfrm>
          <a:prstGeom prst="rect">
            <a:avLst/>
          </a:prstGeom>
          <a:noFill/>
          <a:ln w="0">
            <a:noFill/>
          </a:ln>
        </p:spPr>
        <p:txBody>
          <a:bodyPr lIns="0" rIns="0" tIns="0" bIns="0" anchor="t">
            <a:normAutofit fontScale="93740" lnSpcReduction="20000"/>
          </a:bodyPr>
          <a:p>
            <a:pPr marL="457200" indent="-457200">
              <a:lnSpc>
                <a:spcPct val="100000"/>
              </a:lnSpc>
              <a:spcBef>
                <a:spcPts val="1417"/>
              </a:spcBef>
              <a:buClr>
                <a:srgbClr val="000000"/>
              </a:buClr>
              <a:buSzPct val="45000"/>
              <a:buFont typeface="Wingdings" charset="2"/>
              <a:buChar char=""/>
            </a:pPr>
            <a:r>
              <a:rPr b="0" lang="en-US" sz="2800" spc="-1" strike="noStrike">
                <a:solidFill>
                  <a:srgbClr val="000000"/>
                </a:solidFill>
                <a:latin typeface="Arial"/>
              </a:rPr>
              <a:t>The value of </a:t>
            </a:r>
            <a:r>
              <a:rPr b="0" lang="en-US" sz="2800" spc="-1" strike="noStrike">
                <a:solidFill>
                  <a:srgbClr val="000000"/>
                </a:solidFill>
                <a:latin typeface="Arial"/>
              </a:rPr>
              <a:t>Δ</a:t>
            </a:r>
            <a:r>
              <a:rPr b="0" lang="en-US" sz="2800" spc="-1" strike="noStrike">
                <a:solidFill>
                  <a:srgbClr val="000000"/>
                </a:solidFill>
                <a:latin typeface="Arial"/>
              </a:rPr>
              <a:t>G determines whether a process is thermodynamically-favored.</a:t>
            </a:r>
            <a:endParaRPr b="0" lang="en-US" sz="2800" spc="-1" strike="noStrike">
              <a:solidFill>
                <a:schemeClr val="dk1"/>
              </a:solidFill>
              <a:latin typeface="Arial"/>
            </a:endParaRPr>
          </a:p>
          <a:p>
            <a:pPr marL="457200" indent="-457200">
              <a:lnSpc>
                <a:spcPct val="100000"/>
              </a:lnSpc>
              <a:spcBef>
                <a:spcPts val="1417"/>
              </a:spcBef>
              <a:buClr>
                <a:srgbClr val="000000"/>
              </a:buClr>
              <a:buSzPct val="45000"/>
              <a:buFont typeface="Wingdings" charset="2"/>
              <a:buChar char=""/>
            </a:pPr>
            <a:r>
              <a:rPr b="0" lang="en-US" sz="2800" spc="-1" strike="noStrike">
                <a:solidFill>
                  <a:srgbClr val="000000"/>
                </a:solidFill>
                <a:latin typeface="Arial"/>
              </a:rPr>
              <a:t>Entropy is a measure of the disorder in a system.</a:t>
            </a:r>
            <a:endParaRPr b="0" lang="en-US" sz="2800" spc="-1" strike="noStrike">
              <a:solidFill>
                <a:schemeClr val="dk1"/>
              </a:solidFill>
              <a:latin typeface="Arial"/>
            </a:endParaRPr>
          </a:p>
          <a:p>
            <a:pPr marL="457200" indent="-457200">
              <a:lnSpc>
                <a:spcPct val="100000"/>
              </a:lnSpc>
              <a:spcBef>
                <a:spcPts val="1417"/>
              </a:spcBef>
              <a:buClr>
                <a:srgbClr val="000000"/>
              </a:buClr>
              <a:buSzPct val="45000"/>
              <a:buFont typeface="Wingdings" charset="2"/>
              <a:buChar char=""/>
            </a:pPr>
            <a:r>
              <a:rPr b="0" lang="en-US" sz="2800" spc="-1" strike="noStrike">
                <a:solidFill>
                  <a:srgbClr val="000000"/>
                </a:solidFill>
                <a:latin typeface="Arial"/>
              </a:rPr>
              <a:t>The 2</a:t>
            </a:r>
            <a:r>
              <a:rPr b="0" lang="en-US" sz="2800" spc="-1" strike="noStrike" baseline="30000">
                <a:solidFill>
                  <a:srgbClr val="000000"/>
                </a:solidFill>
                <a:latin typeface="Arial"/>
              </a:rPr>
              <a:t>nd</a:t>
            </a:r>
            <a:r>
              <a:rPr b="0" lang="en-US" sz="2800" spc="-1" strike="noStrike">
                <a:solidFill>
                  <a:srgbClr val="000000"/>
                </a:solidFill>
                <a:latin typeface="Arial"/>
              </a:rPr>
              <a:t> law of thermodynamics: The entropy of the universe always increases.</a:t>
            </a:r>
            <a:endParaRPr b="0" lang="en-US" sz="2800" spc="-1" strike="noStrike">
              <a:solidFill>
                <a:schemeClr val="dk1"/>
              </a:solidFill>
              <a:latin typeface="Arial"/>
            </a:endParaRPr>
          </a:p>
          <a:p>
            <a:pPr marL="457200" indent="-457200">
              <a:lnSpc>
                <a:spcPct val="100000"/>
              </a:lnSpc>
              <a:spcBef>
                <a:spcPts val="1417"/>
              </a:spcBef>
              <a:buClr>
                <a:srgbClr val="000000"/>
              </a:buClr>
              <a:buSzPct val="45000"/>
              <a:buFont typeface="Wingdings" charset="2"/>
              <a:buChar char=""/>
            </a:pPr>
            <a:r>
              <a:rPr b="0" lang="en-US" sz="2800" spc="-1" strike="noStrike">
                <a:solidFill>
                  <a:srgbClr val="000000"/>
                </a:solidFill>
                <a:latin typeface="Arial"/>
              </a:rPr>
              <a:t>Δ</a:t>
            </a:r>
            <a:r>
              <a:rPr b="0" lang="en-US" sz="2800" spc="-1" strike="noStrike">
                <a:solidFill>
                  <a:srgbClr val="000000"/>
                </a:solidFill>
                <a:latin typeface="Arial"/>
              </a:rPr>
              <a:t>G = </a:t>
            </a:r>
            <a:r>
              <a:rPr b="0" lang="en-US" sz="2800" spc="-1" strike="noStrike">
                <a:solidFill>
                  <a:srgbClr val="000000"/>
                </a:solidFill>
                <a:latin typeface="Arial"/>
              </a:rPr>
              <a:t>ΔH</a:t>
            </a:r>
            <a:r>
              <a:rPr b="0" lang="en-US" sz="2800" spc="-1" strike="noStrike">
                <a:solidFill>
                  <a:srgbClr val="000000"/>
                </a:solidFill>
                <a:latin typeface="Arial"/>
              </a:rPr>
              <a:t> - T</a:t>
            </a:r>
            <a:r>
              <a:rPr b="0" lang="en-US" sz="2800" spc="-1" strike="noStrike">
                <a:solidFill>
                  <a:srgbClr val="000000"/>
                </a:solidFill>
                <a:latin typeface="Arial"/>
              </a:rPr>
              <a:t>Δ</a:t>
            </a:r>
            <a:r>
              <a:rPr b="0" lang="en-US" sz="2800" spc="-1" strike="noStrike">
                <a:solidFill>
                  <a:srgbClr val="000000"/>
                </a:solidFill>
                <a:latin typeface="Arial"/>
              </a:rPr>
              <a:t>S</a:t>
            </a:r>
            <a:endParaRPr b="0" lang="en-US" sz="2800" spc="-1" strike="noStrike">
              <a:solidFill>
                <a:schemeClr val="dk1"/>
              </a:solidFill>
              <a:latin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Default">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pitchFamily="0" charset="1"/>
        <a:ea typeface=""/>
        <a:cs typeface=""/>
      </a:majorFont>
      <a:minorFont>
        <a:latin typeface="Aptos" panose="0211000402020202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12700" cap="flat" cmpd="sng" algn="ctr">
          <a:prstDash val="solid"/>
          <a:miter lim="800000"/>
        </a:ln>
        <a:ln w="19050" cap="flat" cmpd="sng" algn="ctr">
          <a:prstDash val="solid"/>
          <a:miter lim="800000"/>
        </a:ln>
        <a:ln w="254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2.xml><?xml version="1.0" encoding="utf-8"?>
<a:theme xmlns:a="http://schemas.openxmlformats.org/drawingml/2006/main" xmlns:r="http://schemas.openxmlformats.org/officeDocument/2006/relationships" name="Default">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pitchFamily="0" charset="1"/>
        <a:ea typeface=""/>
        <a:cs typeface=""/>
      </a:majorFont>
      <a:minorFont>
        <a:latin typeface="Aptos" panose="0211000402020202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12700" cap="flat" cmpd="sng" algn="ctr">
          <a:prstDash val="solid"/>
          <a:miter lim="800000"/>
        </a:ln>
        <a:ln w="19050" cap="flat" cmpd="sng" algn="ctr">
          <a:prstDash val="solid"/>
          <a:miter lim="800000"/>
        </a:ln>
        <a:ln w="254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3.xml><?xml version="1.0" encoding="utf-8"?>
<a:theme xmlns:a="http://schemas.openxmlformats.org/drawingml/2006/main" xmlns:r="http://schemas.openxmlformats.org/officeDocument/2006/relationships" name="Default">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pitchFamily="0" charset="1"/>
        <a:ea typeface=""/>
        <a:cs typeface=""/>
      </a:majorFont>
      <a:minorFont>
        <a:latin typeface="Aptos" panose="0211000402020202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12700" cap="flat" cmpd="sng" algn="ctr">
          <a:prstDash val="solid"/>
          <a:miter lim="800000"/>
        </a:ln>
        <a:ln w="19050" cap="flat" cmpd="sng" algn="ctr">
          <a:prstDash val="solid"/>
          <a:miter lim="800000"/>
        </a:ln>
        <a:ln w="254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4.xml><?xml version="1.0" encoding="utf-8"?>
<a:theme xmlns:a="http://schemas.openxmlformats.org/drawingml/2006/main" xmlns:r="http://schemas.openxmlformats.org/officeDocument/2006/relationships" name="Default">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pitchFamily="0" charset="1"/>
        <a:ea typeface=""/>
        <a:cs typeface=""/>
      </a:majorFont>
      <a:minorFont>
        <a:latin typeface="Aptos" panose="0211000402020202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12700" cap="flat" cmpd="sng" algn="ctr">
          <a:prstDash val="solid"/>
          <a:miter lim="800000"/>
        </a:ln>
        <a:ln w="19050" cap="flat" cmpd="sng" algn="ctr">
          <a:prstDash val="solid"/>
          <a:miter lim="800000"/>
        </a:ln>
        <a:ln w="254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5.xml><?xml version="1.0" encoding="utf-8"?>
<a:theme xmlns:a="http://schemas.openxmlformats.org/drawingml/2006/main" xmlns:r="http://schemas.openxmlformats.org/officeDocument/2006/relationships" name="Default">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pitchFamily="0" charset="1"/>
        <a:ea typeface=""/>
        <a:cs typeface=""/>
      </a:majorFont>
      <a:minorFont>
        <a:latin typeface="Aptos" panose="0211000402020202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12700" cap="flat" cmpd="sng" algn="ctr">
          <a:prstDash val="solid"/>
          <a:miter lim="800000"/>
        </a:ln>
        <a:ln w="19050" cap="flat" cmpd="sng" algn="ctr">
          <a:prstDash val="solid"/>
          <a:miter lim="800000"/>
        </a:ln>
        <a:ln w="254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6.xml><?xml version="1.0" encoding="utf-8"?>
<a:theme xmlns:a="http://schemas.openxmlformats.org/drawingml/2006/main" xmlns:r="http://schemas.openxmlformats.org/officeDocument/2006/relationships" name="Default">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pitchFamily="0" charset="1"/>
        <a:ea typeface=""/>
        <a:cs typeface=""/>
      </a:majorFont>
      <a:minorFont>
        <a:latin typeface="Aptos" panose="0211000402020202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12700" cap="flat" cmpd="sng" algn="ctr">
          <a:prstDash val="solid"/>
          <a:miter lim="800000"/>
        </a:ln>
        <a:ln w="19050" cap="flat" cmpd="sng" algn="ctr">
          <a:prstDash val="solid"/>
          <a:miter lim="800000"/>
        </a:ln>
        <a:ln w="254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7.xml><?xml version="1.0" encoding="utf-8"?>
<a:theme xmlns:a="http://schemas.openxmlformats.org/drawingml/2006/main" xmlns:r="http://schemas.openxmlformats.org/officeDocument/2006/relationships" name="Default">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pitchFamily="0" charset="1"/>
        <a:ea typeface=""/>
        <a:cs typeface=""/>
      </a:majorFont>
      <a:minorFont>
        <a:latin typeface="Aptos" panose="0211000402020202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12700" cap="flat" cmpd="sng" algn="ctr">
          <a:prstDash val="solid"/>
          <a:miter lim="800000"/>
        </a:ln>
        <a:ln w="19050" cap="flat" cmpd="sng" algn="ctr">
          <a:prstDash val="solid"/>
          <a:miter lim="800000"/>
        </a:ln>
        <a:ln w="254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8.xml><?xml version="1.0" encoding="utf-8"?>
<a:theme xmlns:a="http://schemas.openxmlformats.org/drawingml/2006/main" xmlns:r="http://schemas.openxmlformats.org/officeDocument/2006/relationships" name="Default">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pitchFamily="0" charset="1"/>
        <a:ea typeface=""/>
        <a:cs typeface=""/>
      </a:majorFont>
      <a:minorFont>
        <a:latin typeface="Aptos" panose="0211000402020202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12700" cap="flat" cmpd="sng" algn="ctr">
          <a:prstDash val="solid"/>
          <a:miter lim="800000"/>
        </a:ln>
        <a:ln w="19050" cap="flat" cmpd="sng" algn="ctr">
          <a:prstDash val="solid"/>
          <a:miter lim="800000"/>
        </a:ln>
        <a:ln w="254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9.xml><?xml version="1.0" encoding="utf-8"?>
<a:theme xmlns:a="http://schemas.openxmlformats.org/drawingml/2006/main" xmlns:r="http://schemas.openxmlformats.org/officeDocument/2006/relationships" name="Default">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pitchFamily="0" charset="1"/>
        <a:ea typeface=""/>
        <a:cs typeface=""/>
      </a:majorFont>
      <a:minorFont>
        <a:latin typeface="Aptos" panose="0211000402020202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12700" cap="flat" cmpd="sng" algn="ctr">
          <a:prstDash val="solid"/>
          <a:miter lim="800000"/>
        </a:ln>
        <a:ln w="19050" cap="flat" cmpd="sng" algn="ctr">
          <a:prstDash val="solid"/>
          <a:miter lim="800000"/>
        </a:ln>
        <a:ln w="254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10.xml><?xml version="1.0" encoding="utf-8"?>
<a:theme xmlns:a="http://schemas.openxmlformats.org/drawingml/2006/main" xmlns:r="http://schemas.openxmlformats.org/officeDocument/2006/relationships" name="Default">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pitchFamily="0" charset="1"/>
        <a:ea typeface=""/>
        <a:cs typeface=""/>
      </a:majorFont>
      <a:minorFont>
        <a:latin typeface="Aptos" panose="0211000402020202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12700" cap="flat" cmpd="sng" algn="ctr">
          <a:prstDash val="solid"/>
          <a:miter lim="800000"/>
        </a:ln>
        <a:ln w="19050" cap="flat" cmpd="sng" algn="ctr">
          <a:prstDash val="solid"/>
          <a:miter lim="800000"/>
        </a:ln>
        <a:ln w="254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11.xml><?xml version="1.0" encoding="utf-8"?>
<a:theme xmlns:a="http://schemas.openxmlformats.org/drawingml/2006/main" xmlns:r="http://schemas.openxmlformats.org/officeDocument/2006/relationships" name="Default">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pitchFamily="0" charset="1"/>
        <a:ea typeface=""/>
        <a:cs typeface=""/>
      </a:majorFont>
      <a:minorFont>
        <a:latin typeface="Aptos" panose="0211000402020202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12700" cap="flat" cmpd="sng" algn="ctr">
          <a:prstDash val="solid"/>
          <a:miter lim="800000"/>
        </a:ln>
        <a:ln w="19050" cap="flat" cmpd="sng" algn="ctr">
          <a:prstDash val="solid"/>
          <a:miter lim="800000"/>
        </a:ln>
        <a:ln w="254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12.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255</TotalTime>
  <Application>LibreOffice/24.2.7.2$Linux_X86_64 LibreOffice_project/420$Build-2</Application>
  <AppVersion>15.0000</AppVersion>
  <Words>1265</Words>
  <Paragraphs>145</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2026-04-13T10:16:36Z</dcterms:created>
  <dc:creator/>
  <dc:description/>
  <dc:language>en-US</dc:language>
  <cp:lastModifiedBy>Megan Guch</cp:lastModifiedBy>
  <cp:lastPrinted>2026-04-13T23:32:05Z</cp:lastPrinted>
  <dcterms:modified xsi:type="dcterms:W3CDTF">2026-04-14T16:24:43Z</dcterms:modified>
  <cp:revision>19</cp:revision>
  <dc:subject/>
  <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otes">
    <vt:i4>18</vt:i4>
  </property>
  <property fmtid="{D5CDD505-2E9C-101B-9397-08002B2CF9AE}" pid="3" name="PresentationFormat">
    <vt:lpwstr>Custom</vt:lpwstr>
  </property>
  <property fmtid="{D5CDD505-2E9C-101B-9397-08002B2CF9AE}" pid="4" name="Slides">
    <vt:i4>19</vt:i4>
  </property>
</Properties>
</file>