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_rels/.rels" ContentType="application/vnd.openxmlformats-package.relationships+xml"/>
  <Override PartName="/ppt/presentation.xml" ContentType="application/vnd.openxmlformats-officedocument.presentationml.presentation.main+xml"/>
  <Override PartName="/ppt/presProps.xml" ContentType="application/vnd.openxmlformats-officedocument.presentationml.presProp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10.xml" ContentType="application/vnd.openxmlformats-officedocument.theme+xml"/>
  <Override PartName="/ppt/theme/theme8.xml" ContentType="application/vnd.openxmlformats-officedocument.theme+xml"/>
  <Override PartName="/ppt/theme/theme11.xml" ContentType="application/vnd.openxmlformats-officedocument.theme+xml"/>
  <Override PartName="/ppt/theme/theme9.xml" ContentType="application/vnd.openxmlformats-officedocument.theme+xml"/>
  <Override PartName="/ppt/slideMasters/_rels/slideMaster9.xml.rels" ContentType="application/vnd.openxmlformats-package.relationships+xml"/>
  <Override PartName="/ppt/slideMasters/_rels/slideMaster10.xml.rels" ContentType="application/vnd.openxmlformats-package.relationships+xml"/>
  <Override PartName="/ppt/slideMasters/_rels/slideMaster11.xml.rels" ContentType="application/vnd.openxmlformats-package.relationships+xml"/>
  <Override PartName="/ppt/slideMasters/_rels/slideMaster8.xml.rels" ContentType="application/vnd.openxmlformats-package.relationships+xml"/>
  <Override PartName="/ppt/slideMasters/_rels/slideMaster7.xml.rels" ContentType="application/vnd.openxmlformats-package.relationships+xml"/>
  <Override PartName="/ppt/slideMasters/_rels/slideMaster6.xml.rels" ContentType="application/vnd.openxmlformats-package.relationships+xml"/>
  <Override PartName="/ppt/slideMasters/_rels/slideMaster5.xml.rels" ContentType="application/vnd.openxmlformats-package.relationships+xml"/>
  <Override PartName="/ppt/slideMasters/_rels/slideMaster4.xml.rels" ContentType="application/vnd.openxmlformats-package.relationships+xml"/>
  <Override PartName="/ppt/slideMasters/_rels/slideMaster3.xml.rels" ContentType="application/vnd.openxmlformats-package.relationships+xml"/>
  <Override PartName="/ppt/slideMasters/_rels/slideMaster2.xml.rels" ContentType="application/vnd.openxmlformats-package.relationships+xml"/>
  <Override PartName="/ppt/slideMasters/_rels/slideMaster1.xml.rels" ContentType="application/vnd.openxmlformats-package.relationships+xml"/>
  <Override PartName="/ppt/slideMasters/slideMaster11.xml" ContentType="application/vnd.openxmlformats-officedocument.presentationml.slideMaster+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10.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_rels/presentation.xml.rels" ContentType="application/vnd.openxmlformats-package.relationships+xml"/>
  <Override PartName="/ppt/slideLayouts/_rels/slideLayout9.xml.rels" ContentType="application/vnd.openxmlformats-package.relationships+xml"/>
  <Override PartName="/ppt/slideLayouts/_rels/slideLayout11.xml.rels" ContentType="application/vnd.openxmlformats-package.relationships+xml"/>
  <Override PartName="/ppt/slideLayouts/_rels/slideLayout8.xml.rels" ContentType="application/vnd.openxmlformats-package.relationships+xml"/>
  <Override PartName="/ppt/slideLayouts/_rels/slideLayout10.xml.rels" ContentType="application/vnd.openxmlformats-package.relationships+xml"/>
  <Override PartName="/ppt/slideLayouts/_rels/slideLayout7.xml.rels" ContentType="application/vnd.openxmlformats-package.relationships+xml"/>
  <Override PartName="/ppt/slideLayouts/_rels/slideLayout6.xml.rels" ContentType="application/vnd.openxmlformats-package.relationships+xml"/>
  <Override PartName="/ppt/slideLayouts/_rels/slideLayout5.xml.rels" ContentType="application/vnd.openxmlformats-package.relationships+xml"/>
  <Override PartName="/ppt/slideLayouts/_rels/slideLayout4.xml.rels" ContentType="application/vnd.openxmlformats-package.relationships+xml"/>
  <Override PartName="/ppt/slideLayouts/_rels/slideLayout3.xml.rels" ContentType="application/vnd.openxmlformats-package.relationships+xml"/>
  <Override PartName="/ppt/slideLayouts/_rels/slideLayout2.xml.rels" ContentType="application/vnd.openxmlformats-package.relationships+xml"/>
  <Override PartName="/ppt/slideLayouts/_rels/slideLayout1.xml.rels" ContentType="application/vnd.openxmlformats-package.relationshi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Layouts/slideLayout3.xml" ContentType="application/vnd.openxmlformats-officedocument.presentationml.slideLayout+xml"/>
  <Override PartName="/ppt/slideLayouts/slideLayout6.xml" ContentType="application/vnd.openxmlformats-officedocument.presentationml.slideLayout+xml"/>
  <Override PartName="/ppt/slideLayouts/slideLayout11.xml" ContentType="application/vnd.openxmlformats-officedocument.presentationml.slideLayout+xml"/>
  <Override PartName="/ppt/slideLayouts/slideLayout4.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media/media1.mp4" ContentType="video/mp4"/>
  <Override PartName="/ppt/media/image4.jpeg" ContentType="image/jpeg"/>
  <Override PartName="/ppt/media/image2.png" ContentType="image/png"/>
  <Override PartName="/ppt/media/image13.jpeg" ContentType="image/jpeg"/>
  <Override PartName="/ppt/media/image3.jpeg" ContentType="image/jpeg"/>
  <Override PartName="/ppt/media/image5.jpeg" ContentType="image/jpeg"/>
  <Override PartName="/ppt/media/image6.jpeg" ContentType="image/jpeg"/>
  <Override PartName="/ppt/media/image10.jpeg" ContentType="image/jpeg"/>
  <Override PartName="/ppt/media/image7.jpeg" ContentType="image/jpeg"/>
  <Override PartName="/ppt/media/image20.jpeg" ContentType="image/jpeg"/>
  <Override PartName="/ppt/media/image11.jpeg" ContentType="image/jpeg"/>
  <Override PartName="/ppt/media/image9.png" ContentType="image/png"/>
  <Override PartName="/ppt/media/image21.jpeg" ContentType="image/jpeg"/>
  <Override PartName="/ppt/media/image8.jpeg" ContentType="image/jpeg"/>
  <Override PartName="/ppt/media/image12.jpeg" ContentType="image/jpeg"/>
  <Override PartName="/ppt/media/image14.jpeg" ContentType="image/jpeg"/>
  <Override PartName="/ppt/media/image15.jpeg" ContentType="image/jpeg"/>
  <Override PartName="/ppt/media/image16.jpeg" ContentType="image/jpeg"/>
  <Override PartName="/ppt/media/image17.jpeg" ContentType="image/jpeg"/>
  <Override PartName="/ppt/media/image18.jpeg" ContentType="image/jpeg"/>
  <Override PartName="/ppt/media/image19.jpeg" ContentType="image/jpeg"/>
  <Override PartName="/ppt/slides/_rels/slide28.xml.rels" ContentType="application/vnd.openxmlformats-package.relationships+xml"/>
  <Override PartName="/ppt/slides/_rels/slide27.xml.rels" ContentType="application/vnd.openxmlformats-package.relationships+xml"/>
  <Override PartName="/ppt/slides/_rels/slide26.xml.rels" ContentType="application/vnd.openxmlformats-package.relationships+xml"/>
  <Override PartName="/ppt/slides/_rels/slide9.xml.rels" ContentType="application/vnd.openxmlformats-package.relationships+xml"/>
  <Override PartName="/ppt/slides/_rels/slide34.xml.rels" ContentType="application/vnd.openxmlformats-package.relationships+xml"/>
  <Override PartName="/ppt/slides/_rels/slide31.xml.rels" ContentType="application/vnd.openxmlformats-package.relationships+xml"/>
  <Override PartName="/ppt/slides/_rels/slide6.xml.rels" ContentType="application/vnd.openxmlformats-package.relationships+xml"/>
  <Override PartName="/ppt/slides/_rels/slide25.xml.rels" ContentType="application/vnd.openxmlformats-package.relationships+xml"/>
  <Override PartName="/ppt/slides/_rels/slide8.xml.rels" ContentType="application/vnd.openxmlformats-package.relationships+xml"/>
  <Override PartName="/ppt/slides/_rels/slide33.xml.rels" ContentType="application/vnd.openxmlformats-package.relationships+xml"/>
  <Override PartName="/ppt/slides/_rels/slide15.xml.rels" ContentType="application/vnd.openxmlformats-package.relationships+xml"/>
  <Override PartName="/ppt/slides/_rels/slide24.xml.rels" ContentType="application/vnd.openxmlformats-package.relationships+xml"/>
  <Override PartName="/ppt/slides/_rels/slide32.xml.rels" ContentType="application/vnd.openxmlformats-package.relationships+xml"/>
  <Override PartName="/ppt/slides/_rels/slide7.xml.rels" ContentType="application/vnd.openxmlformats-package.relationships+xml"/>
  <Override PartName="/ppt/slides/_rels/slide23.xml.rels" ContentType="application/vnd.openxmlformats-package.relationships+xml"/>
  <Override PartName="/ppt/slides/_rels/slide30.xml.rels" ContentType="application/vnd.openxmlformats-package.relationships+xml"/>
  <Override PartName="/ppt/slides/_rels/slide5.xml.rels" ContentType="application/vnd.openxmlformats-package.relationships+xml"/>
  <Override PartName="/ppt/slides/_rels/slide22.xml.rels" ContentType="application/vnd.openxmlformats-package.relationships+xml"/>
  <Override PartName="/ppt/slides/_rels/slide1.xml.rels" ContentType="application/vnd.openxmlformats-package.relationships+xml"/>
  <Override PartName="/ppt/slides/_rels/slide14.xml.rels" ContentType="application/vnd.openxmlformats-package.relationships+xml"/>
  <Override PartName="/ppt/slides/_rels/slide13.xml.rels" ContentType="application/vnd.openxmlformats-package.relationships+xml"/>
  <Override PartName="/ppt/slides/_rels/slide12.xml.rels" ContentType="application/vnd.openxmlformats-package.relationships+xml"/>
  <Override PartName="/ppt/slides/_rels/slide3.xml.rels" ContentType="application/vnd.openxmlformats-package.relationships+xml"/>
  <Override PartName="/ppt/slides/_rels/slide20.xml.rels" ContentType="application/vnd.openxmlformats-package.relationships+xml"/>
  <Override PartName="/ppt/slides/_rels/slide19.xml.rels" ContentType="application/vnd.openxmlformats-package.relationships+xml"/>
  <Override PartName="/ppt/slides/_rels/slide18.xml.rels" ContentType="application/vnd.openxmlformats-package.relationships+xml"/>
  <Override PartName="/ppt/slides/_rels/slide21.xml.rels" ContentType="application/vnd.openxmlformats-package.relationships+xml"/>
  <Override PartName="/ppt/slides/_rels/slide4.xml.rels" ContentType="application/vnd.openxmlformats-package.relationships+xml"/>
  <Override PartName="/ppt/slides/_rels/slide11.xml.rels" ContentType="application/vnd.openxmlformats-package.relationships+xml"/>
  <Override PartName="/ppt/slides/_rels/slide17.xml.rels" ContentType="application/vnd.openxmlformats-package.relationships+xml"/>
  <Override PartName="/ppt/slides/_rels/slide29.xml.rels" ContentType="application/vnd.openxmlformats-package.relationships+xml"/>
  <Override PartName="/ppt/slides/_rels/slide10.xml.rels" ContentType="application/vnd.openxmlformats-package.relationships+xml"/>
  <Override PartName="/ppt/slides/_rels/slide2.xml.rels" ContentType="application/vnd.openxmlformats-package.relationships+xml"/>
  <Override PartName="/ppt/slides/_rels/slide16.xml.rels" ContentType="application/vnd.openxmlformats-package.relationships+xml"/>
  <Override PartName="/ppt/slides/slide16.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11.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20.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9.xml" ContentType="application/vnd.openxmlformats-officedocument.presentationml.slide+xml"/>
  <Override PartName="/ppt/slides/slide24.xml" ContentType="application/vnd.openxmlformats-officedocument.presentationml.slide+xml"/>
  <Override PartName="/ppt/slides/slide1.xml" ContentType="application/vnd.openxmlformats-officedocument.presentationml.slide+xml"/>
  <Override PartName="/ppt/slides/slide15.xml" ContentType="application/vnd.openxmlformats-officedocument.presentationml.slide+xml"/>
  <Override PartName="/ppt/slides/slide30.xml" ContentType="application/vnd.openxmlformats-officedocument.presentationml.slide+xml"/>
  <Override PartName="/ppt/slides/slide25.xml" ContentType="application/vnd.openxmlformats-officedocument.presentationml.slide+xml"/>
  <Override PartName="/ppt/slides/slide31.xml" ContentType="application/vnd.openxmlformats-officedocument.presentationml.slide+xml"/>
  <Override PartName="/ppt/slides/slide26.xml" ContentType="application/vnd.openxmlformats-officedocument.presentationml.slide+xml"/>
  <Override PartName="/ppt/slides/slide32.xml" ContentType="application/vnd.openxmlformats-officedocument.presentationml.slide+xml"/>
  <Override PartName="/ppt/slides/slide27.xml" ContentType="application/vnd.openxmlformats-officedocument.presentationml.slide+xml"/>
  <Override PartName="/ppt/slides/slide33.xml" ContentType="application/vnd.openxmlformats-officedocument.presentationml.slide+xml"/>
  <Override PartName="/ppt/slides/slide28.xml" ContentType="application/vnd.openxmlformats-officedocument.presentationml.slide+xml"/>
  <Override PartName="/ppt/slides/slide34.xml" ContentType="application/vnd.openxmlformats-officedocument.presentationml.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50" r:id="rId3"/>
    <p:sldMasterId id="2147483652" r:id="rId4"/>
    <p:sldMasterId id="2147483654" r:id="rId5"/>
    <p:sldMasterId id="2147483656" r:id="rId6"/>
    <p:sldMasterId id="2147483658" r:id="rId7"/>
    <p:sldMasterId id="2147483660" r:id="rId8"/>
    <p:sldMasterId id="2147483662" r:id="rId9"/>
    <p:sldMasterId id="2147483664" r:id="rId10"/>
    <p:sldMasterId id="2147483666" r:id="rId11"/>
    <p:sldMasterId id="2147483668" r:id="rId12"/>
  </p:sldMasterIdLst>
  <p:sldIdLst>
    <p:sldId id="256" r:id="rId13"/>
    <p:sldId id="257" r:id="rId14"/>
    <p:sldId id="258" r:id="rId15"/>
    <p:sldId id="259" r:id="rId16"/>
    <p:sldId id="260" r:id="rId17"/>
    <p:sldId id="261" r:id="rId18"/>
    <p:sldId id="262" r:id="rId19"/>
    <p:sldId id="263" r:id="rId20"/>
    <p:sldId id="264" r:id="rId21"/>
    <p:sldId id="265" r:id="rId22"/>
    <p:sldId id="266" r:id="rId23"/>
    <p:sldId id="267" r:id="rId24"/>
    <p:sldId id="268" r:id="rId25"/>
    <p:sldId id="269" r:id="rId26"/>
    <p:sldId id="270" r:id="rId27"/>
    <p:sldId id="271" r:id="rId28"/>
    <p:sldId id="272" r:id="rId29"/>
    <p:sldId id="273" r:id="rId30"/>
    <p:sldId id="274" r:id="rId31"/>
    <p:sldId id="275" r:id="rId32"/>
    <p:sldId id="276" r:id="rId33"/>
    <p:sldId id="277" r:id="rId34"/>
    <p:sldId id="278" r:id="rId35"/>
    <p:sldId id="279" r:id="rId36"/>
    <p:sldId id="280" r:id="rId37"/>
    <p:sldId id="281" r:id="rId38"/>
    <p:sldId id="282" r:id="rId39"/>
    <p:sldId id="283" r:id="rId40"/>
    <p:sldId id="284" r:id="rId41"/>
    <p:sldId id="285" r:id="rId42"/>
    <p:sldId id="286" r:id="rId43"/>
    <p:sldId id="287" r:id="rId44"/>
    <p:sldId id="288" r:id="rId45"/>
    <p:sldId id="289" r:id="rId46"/>
  </p:sldIdLst>
  <p:sldSz cx="12192000" cy="6858000"/>
  <p:notesSz cx="7772400" cy="10058400"/>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slideMaster" Target="slideMasters/slideMaster4.xml"/><Relationship Id="rId6" Type="http://schemas.openxmlformats.org/officeDocument/2006/relationships/slideMaster" Target="slideMasters/slideMaster5.xml"/><Relationship Id="rId7" Type="http://schemas.openxmlformats.org/officeDocument/2006/relationships/slideMaster" Target="slideMasters/slideMaster6.xml"/><Relationship Id="rId8" Type="http://schemas.openxmlformats.org/officeDocument/2006/relationships/slideMaster" Target="slideMasters/slideMaster7.xml"/><Relationship Id="rId9" Type="http://schemas.openxmlformats.org/officeDocument/2006/relationships/slideMaster" Target="slideMasters/slideMaster8.xml"/><Relationship Id="rId10" Type="http://schemas.openxmlformats.org/officeDocument/2006/relationships/slideMaster" Target="slideMasters/slideMaster9.xml"/><Relationship Id="rId11" Type="http://schemas.openxmlformats.org/officeDocument/2006/relationships/slideMaster" Target="slideMasters/slideMaster10.xml"/><Relationship Id="rId12" Type="http://schemas.openxmlformats.org/officeDocument/2006/relationships/slideMaster" Target="slideMasters/slideMaster11.xml"/><Relationship Id="rId13" Type="http://schemas.openxmlformats.org/officeDocument/2006/relationships/slide" Target="slides/slide1.xml"/><Relationship Id="rId14" Type="http://schemas.openxmlformats.org/officeDocument/2006/relationships/slide" Target="slides/slide2.xml"/><Relationship Id="rId15" Type="http://schemas.openxmlformats.org/officeDocument/2006/relationships/slide" Target="slides/slide3.xml"/><Relationship Id="rId16" Type="http://schemas.openxmlformats.org/officeDocument/2006/relationships/slide" Target="slides/slide4.xml"/><Relationship Id="rId17" Type="http://schemas.openxmlformats.org/officeDocument/2006/relationships/slide" Target="slides/slide5.xml"/><Relationship Id="rId18" Type="http://schemas.openxmlformats.org/officeDocument/2006/relationships/slide" Target="slides/slide6.xml"/><Relationship Id="rId19" Type="http://schemas.openxmlformats.org/officeDocument/2006/relationships/slide" Target="slides/slide7.xml"/><Relationship Id="rId20" Type="http://schemas.openxmlformats.org/officeDocument/2006/relationships/slide" Target="slides/slide8.xml"/><Relationship Id="rId21" Type="http://schemas.openxmlformats.org/officeDocument/2006/relationships/slide" Target="slides/slide9.xml"/><Relationship Id="rId22" Type="http://schemas.openxmlformats.org/officeDocument/2006/relationships/slide" Target="slides/slide10.xml"/><Relationship Id="rId23" Type="http://schemas.openxmlformats.org/officeDocument/2006/relationships/slide" Target="slides/slide11.xml"/><Relationship Id="rId24" Type="http://schemas.openxmlformats.org/officeDocument/2006/relationships/slide" Target="slides/slide12.xml"/><Relationship Id="rId25" Type="http://schemas.openxmlformats.org/officeDocument/2006/relationships/slide" Target="slides/slide13.xml"/><Relationship Id="rId26" Type="http://schemas.openxmlformats.org/officeDocument/2006/relationships/slide" Target="slides/slide14.xml"/><Relationship Id="rId27" Type="http://schemas.openxmlformats.org/officeDocument/2006/relationships/slide" Target="slides/slide15.xml"/><Relationship Id="rId28" Type="http://schemas.openxmlformats.org/officeDocument/2006/relationships/slide" Target="slides/slide16.xml"/><Relationship Id="rId29" Type="http://schemas.openxmlformats.org/officeDocument/2006/relationships/slide" Target="slides/slide17.xml"/><Relationship Id="rId30" Type="http://schemas.openxmlformats.org/officeDocument/2006/relationships/slide" Target="slides/slide18.xml"/><Relationship Id="rId31" Type="http://schemas.openxmlformats.org/officeDocument/2006/relationships/slide" Target="slides/slide19.xml"/><Relationship Id="rId32" Type="http://schemas.openxmlformats.org/officeDocument/2006/relationships/slide" Target="slides/slide20.xml"/><Relationship Id="rId33" Type="http://schemas.openxmlformats.org/officeDocument/2006/relationships/slide" Target="slides/slide21.xml"/><Relationship Id="rId34" Type="http://schemas.openxmlformats.org/officeDocument/2006/relationships/slide" Target="slides/slide22.xml"/><Relationship Id="rId35" Type="http://schemas.openxmlformats.org/officeDocument/2006/relationships/slide" Target="slides/slide23.xml"/><Relationship Id="rId36" Type="http://schemas.openxmlformats.org/officeDocument/2006/relationships/slide" Target="slides/slide24.xml"/><Relationship Id="rId37" Type="http://schemas.openxmlformats.org/officeDocument/2006/relationships/slide" Target="slides/slide25.xml"/><Relationship Id="rId38" Type="http://schemas.openxmlformats.org/officeDocument/2006/relationships/slide" Target="slides/slide26.xml"/><Relationship Id="rId39" Type="http://schemas.openxmlformats.org/officeDocument/2006/relationships/slide" Target="slides/slide27.xml"/><Relationship Id="rId40" Type="http://schemas.openxmlformats.org/officeDocument/2006/relationships/slide" Target="slides/slide28.xml"/><Relationship Id="rId41" Type="http://schemas.openxmlformats.org/officeDocument/2006/relationships/slide" Target="slides/slide29.xml"/><Relationship Id="rId42" Type="http://schemas.openxmlformats.org/officeDocument/2006/relationships/slide" Target="slides/slide30.xml"/><Relationship Id="rId43" Type="http://schemas.openxmlformats.org/officeDocument/2006/relationships/slide" Target="slides/slide31.xml"/><Relationship Id="rId44" Type="http://schemas.openxmlformats.org/officeDocument/2006/relationships/slide" Target="slides/slide32.xml"/><Relationship Id="rId45" Type="http://schemas.openxmlformats.org/officeDocument/2006/relationships/slide" Target="slides/slide33.xml"/><Relationship Id="rId46" Type="http://schemas.openxmlformats.org/officeDocument/2006/relationships/slide" Target="slides/slide34.xml"/><Relationship Id="rId47" Type="http://schemas.openxmlformats.org/officeDocument/2006/relationships/presProps" Target="presProps.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9.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 preserve="1">
  <p:cSld name="Title Slide">
    <p:spTree>
      <p:nvGrpSpPr>
        <p:cNvPr id="1" name=""/>
        <p:cNvGrpSpPr/>
        <p:nvPr/>
      </p:nvGrpSpPr>
      <p:grpSpPr>
        <a:xfrm>
          <a:off x="0" y="0"/>
          <a:ext cx="0" cy="0"/>
          <a:chOff x="0" y="0"/>
          <a:chExt cx="0" cy="0"/>
        </a:xfrm>
      </p:grpSpPr>
      <p:sp>
        <p:nvSpPr>
          <p:cNvPr id="11" name="PlaceHolder 1"/>
          <p:cNvSpPr>
            <a:spLocks noGrp="1"/>
          </p:cNvSpPr>
          <p:nvPr>
            <p:ph type="title"/>
          </p:nvPr>
        </p:nvSpPr>
        <p:spPr>
          <a:xfrm>
            <a:off x="571680" y="689400"/>
            <a:ext cx="11048760" cy="1083600"/>
          </a:xfrm>
          <a:prstGeom prst="rect">
            <a:avLst/>
          </a:prstGeom>
          <a:noFill/>
          <a:ln w="0">
            <a:noFill/>
          </a:ln>
        </p:spPr>
        <p:txBody>
          <a:bodyPr lIns="0" rIns="0" tIns="0" bIns="0" anchor="ctr">
            <a:noAutofit/>
          </a:bodyPr>
          <a:p>
            <a:pPr indent="0">
              <a:buNone/>
            </a:pPr>
            <a:endParaRPr b="0" lang="en-US" sz="1800" spc="-1" strike="noStrike">
              <a:solidFill>
                <a:schemeClr val="dk1"/>
              </a:solidFill>
              <a:latin typeface="Avenir Next LT Pro Light"/>
            </a:endParaRPr>
          </a:p>
        </p:txBody>
      </p:sp>
      <p:sp>
        <p:nvSpPr>
          <p:cNvPr id="12" name="PlaceHolder 2"/>
          <p:cNvSpPr>
            <a:spLocks noGrp="1"/>
          </p:cNvSpPr>
          <p:nvPr>
            <p:ph type="subTitle"/>
          </p:nvPr>
        </p:nvSpPr>
        <p:spPr>
          <a:xfrm>
            <a:off x="571320" y="2075760"/>
            <a:ext cx="11059560" cy="3910680"/>
          </a:xfrm>
          <a:prstGeom prst="rect">
            <a:avLst/>
          </a:prstGeom>
          <a:noFill/>
          <a:ln w="0">
            <a:noFill/>
          </a:ln>
        </p:spPr>
        <p:txBody>
          <a:bodyPr lIns="0" rIns="0" tIns="0" bIns="0" anchor="ctr">
            <a:noAutofit/>
          </a:bodyPr>
          <a:p>
            <a:pPr indent="0" algn="ctr">
              <a:buNone/>
            </a:pPr>
            <a:endParaRPr b="0" lang="en-US" sz="3200" spc="-1" strike="noStrike">
              <a:solidFill>
                <a:srgbClr val="000000"/>
              </a:solidFill>
              <a:latin typeface="Arial"/>
            </a:endParaRPr>
          </a:p>
        </p:txBody>
      </p:sp>
      <p:sp>
        <p:nvSpPr>
          <p:cNvPr id="4" name="PlaceHolder 3"/>
          <p:cNvSpPr>
            <a:spLocks noGrp="1"/>
          </p:cNvSpPr>
          <p:nvPr>
            <p:ph type="ftr" idx="2"/>
          </p:nvPr>
        </p:nvSpPr>
        <p:spPr/>
        <p:txBody>
          <a:bodyPr/>
          <a:p>
            <a:r>
              <a:t>Footer</a:t>
            </a:r>
          </a:p>
        </p:txBody>
      </p:sp>
      <p:sp>
        <p:nvSpPr>
          <p:cNvPr id="5" name="PlaceHolder 4"/>
          <p:cNvSpPr>
            <a:spLocks noGrp="1"/>
          </p:cNvSpPr>
          <p:nvPr>
            <p:ph type="sldNum" idx="3"/>
          </p:nvPr>
        </p:nvSpPr>
        <p:spPr/>
        <p:txBody>
          <a:bodyPr/>
          <a:p>
            <a:fld id="{B0090010-DB1A-4365-8255-5696E4732E14}" type="slidenum">
              <a:t>&lt;#&gt;</a:t>
            </a:fld>
          </a:p>
        </p:txBody>
      </p:sp>
      <p:sp>
        <p:nvSpPr>
          <p:cNvPr id="6" name="PlaceHolder 5"/>
          <p:cNvSpPr>
            <a:spLocks noGrp="1"/>
          </p:cNvSpPr>
          <p:nvPr>
            <p:ph type="dt" idx="1"/>
          </p:nvPr>
        </p:nvSpPr>
        <p:spPr/>
        <p:txBody>
          <a:bodyPr/>
          <a:p>
            <a:r>
              <a:rPr lang="en-US"/>
              <a:t/>
            </a:r>
          </a:p>
        </p:txBody>
      </p:sp>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Content with Caption">
    <p:spTree>
      <p:nvGrpSpPr>
        <p:cNvPr id="1" name=""/>
        <p:cNvGrpSpPr/>
        <p:nvPr/>
      </p:nvGrpSpPr>
      <p:grpSpPr>
        <a:xfrm>
          <a:off x="0" y="0"/>
          <a:ext cx="0" cy="0"/>
          <a:chOff x="0" y="0"/>
          <a:chExt cx="0" cy="0"/>
        </a:xfrm>
      </p:grpSpPr>
      <p:sp>
        <p:nvSpPr>
          <p:cNvPr id="2" name="PlaceHolder 1"/>
          <p:cNvSpPr>
            <a:spLocks noGrp="1"/>
          </p:cNvSpPr>
          <p:nvPr>
            <p:ph type="ftr" idx="29"/>
          </p:nvPr>
        </p:nvSpPr>
        <p:spPr/>
        <p:txBody>
          <a:bodyPr/>
          <a:p>
            <a:r>
              <a:t>Footer</a:t>
            </a:r>
          </a:p>
        </p:txBody>
      </p:sp>
      <p:sp>
        <p:nvSpPr>
          <p:cNvPr id="3" name="PlaceHolder 2"/>
          <p:cNvSpPr>
            <a:spLocks noGrp="1"/>
          </p:cNvSpPr>
          <p:nvPr>
            <p:ph type="sldNum" idx="30"/>
          </p:nvPr>
        </p:nvSpPr>
        <p:spPr/>
        <p:txBody>
          <a:bodyPr/>
          <a:p>
            <a:fld id="{27BFAF39-3163-4779-88CC-D0EAEFE66925}" type="slidenum">
              <a:t>&lt;#&gt;</a:t>
            </a:fld>
          </a:p>
        </p:txBody>
      </p:sp>
      <p:sp>
        <p:nvSpPr>
          <p:cNvPr id="4" name="PlaceHolder 3"/>
          <p:cNvSpPr>
            <a:spLocks noGrp="1"/>
          </p:cNvSpPr>
          <p:nvPr>
            <p:ph type="dt" idx="28"/>
          </p:nvPr>
        </p:nvSpPr>
        <p:spPr/>
        <p:txBody>
          <a:bodyPr/>
          <a:p>
            <a:r>
              <a:rPr lang="en-US"/>
              <a:t/>
            </a: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Picture with Caption">
    <p:spTree>
      <p:nvGrpSpPr>
        <p:cNvPr id="1" name=""/>
        <p:cNvGrpSpPr/>
        <p:nvPr/>
      </p:nvGrpSpPr>
      <p:grpSpPr>
        <a:xfrm>
          <a:off x="0" y="0"/>
          <a:ext cx="0" cy="0"/>
          <a:chOff x="0" y="0"/>
          <a:chExt cx="0" cy="0"/>
        </a:xfrm>
      </p:grpSpPr>
      <p:sp>
        <p:nvSpPr>
          <p:cNvPr id="2" name="PlaceHolder 1"/>
          <p:cNvSpPr>
            <a:spLocks noGrp="1"/>
          </p:cNvSpPr>
          <p:nvPr>
            <p:ph type="ftr" idx="32"/>
          </p:nvPr>
        </p:nvSpPr>
        <p:spPr/>
        <p:txBody>
          <a:bodyPr/>
          <a:p>
            <a:r>
              <a:t>Footer</a:t>
            </a:r>
          </a:p>
        </p:txBody>
      </p:sp>
      <p:sp>
        <p:nvSpPr>
          <p:cNvPr id="3" name="PlaceHolder 2"/>
          <p:cNvSpPr>
            <a:spLocks noGrp="1"/>
          </p:cNvSpPr>
          <p:nvPr>
            <p:ph type="sldNum" idx="33"/>
          </p:nvPr>
        </p:nvSpPr>
        <p:spPr/>
        <p:txBody>
          <a:bodyPr/>
          <a:p>
            <a:fld id="{4F9B7828-0F42-465C-B47E-9F3CB1DBDBEA}" type="slidenum">
              <a:t>&lt;#&gt;</a:t>
            </a:fld>
          </a:p>
        </p:txBody>
      </p:sp>
      <p:sp>
        <p:nvSpPr>
          <p:cNvPr id="4" name="PlaceHolder 3"/>
          <p:cNvSpPr>
            <a:spLocks noGrp="1"/>
          </p:cNvSpPr>
          <p:nvPr>
            <p:ph type="dt" idx="31"/>
          </p:nvPr>
        </p:nvSpPr>
        <p:spPr/>
        <p:txBody>
          <a:bodyPr/>
          <a:p>
            <a:r>
              <a:rPr lang="en-US"/>
              <a:t/>
            </a: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vertTx" preserve="1">
  <p:cSld name="Title and Vertical Text">
    <p:spTree>
      <p:nvGrpSpPr>
        <p:cNvPr id="1" name=""/>
        <p:cNvGrpSpPr/>
        <p:nvPr/>
      </p:nvGrpSpPr>
      <p:grpSpPr>
        <a:xfrm>
          <a:off x="0" y="0"/>
          <a:ext cx="0" cy="0"/>
          <a:chOff x="0" y="0"/>
          <a:chExt cx="0" cy="0"/>
        </a:xfrm>
      </p:grpSpPr>
      <p:sp>
        <p:nvSpPr>
          <p:cNvPr id="2" name="PlaceHolder 1"/>
          <p:cNvSpPr>
            <a:spLocks noGrp="1"/>
          </p:cNvSpPr>
          <p:nvPr>
            <p:ph type="ftr" idx="5"/>
          </p:nvPr>
        </p:nvSpPr>
        <p:spPr/>
        <p:txBody>
          <a:bodyPr/>
          <a:p>
            <a:r>
              <a:t>Footer</a:t>
            </a:r>
          </a:p>
        </p:txBody>
      </p:sp>
      <p:sp>
        <p:nvSpPr>
          <p:cNvPr id="3" name="PlaceHolder 2"/>
          <p:cNvSpPr>
            <a:spLocks noGrp="1"/>
          </p:cNvSpPr>
          <p:nvPr>
            <p:ph type="sldNum" idx="6"/>
          </p:nvPr>
        </p:nvSpPr>
        <p:spPr/>
        <p:txBody>
          <a:bodyPr/>
          <a:p>
            <a:fld id="{772E6BE7-183A-47D7-A47C-2E26BED70AAB}" type="slidenum">
              <a:t>&lt;#&gt;</a:t>
            </a:fld>
          </a:p>
        </p:txBody>
      </p:sp>
      <p:sp>
        <p:nvSpPr>
          <p:cNvPr id="4" name="PlaceHolder 3"/>
          <p:cNvSpPr>
            <a:spLocks noGrp="1"/>
          </p:cNvSpPr>
          <p:nvPr>
            <p:ph type="dt" idx="4"/>
          </p:nvPr>
        </p:nvSpPr>
        <p:spPr/>
        <p:txBody>
          <a:bodyPr/>
          <a:p>
            <a:r>
              <a:rPr lang="en-US"/>
              <a:t/>
            </a: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vertTitleAndTx" preserve="1">
  <p:cSld name="Vertical Title and Text">
    <p:spTree>
      <p:nvGrpSpPr>
        <p:cNvPr id="1" name=""/>
        <p:cNvGrpSpPr/>
        <p:nvPr/>
      </p:nvGrpSpPr>
      <p:grpSpPr>
        <a:xfrm>
          <a:off x="0" y="0"/>
          <a:ext cx="0" cy="0"/>
          <a:chOff x="0" y="0"/>
          <a:chExt cx="0" cy="0"/>
        </a:xfrm>
      </p:grpSpPr>
      <p:sp>
        <p:nvSpPr>
          <p:cNvPr id="2" name="PlaceHolder 1"/>
          <p:cNvSpPr>
            <a:spLocks noGrp="1"/>
          </p:cNvSpPr>
          <p:nvPr>
            <p:ph type="ftr" idx="8"/>
          </p:nvPr>
        </p:nvSpPr>
        <p:spPr/>
        <p:txBody>
          <a:bodyPr/>
          <a:p>
            <a:r>
              <a:t>Footer</a:t>
            </a:r>
          </a:p>
        </p:txBody>
      </p:sp>
      <p:sp>
        <p:nvSpPr>
          <p:cNvPr id="3" name="PlaceHolder 2"/>
          <p:cNvSpPr>
            <a:spLocks noGrp="1"/>
          </p:cNvSpPr>
          <p:nvPr>
            <p:ph type="sldNum" idx="9"/>
          </p:nvPr>
        </p:nvSpPr>
        <p:spPr/>
        <p:txBody>
          <a:bodyPr/>
          <a:p>
            <a:fld id="{F13A7D62-C1FB-4D1E-AF7F-8EB243035B4F}" type="slidenum">
              <a:t>&lt;#&gt;</a:t>
            </a:fld>
          </a:p>
        </p:txBody>
      </p:sp>
      <p:sp>
        <p:nvSpPr>
          <p:cNvPr id="4" name="PlaceHolder 3"/>
          <p:cNvSpPr>
            <a:spLocks noGrp="1"/>
          </p:cNvSpPr>
          <p:nvPr>
            <p:ph type="dt" idx="7"/>
          </p:nvPr>
        </p:nvSpPr>
        <p:spPr/>
        <p:txBody>
          <a:bodyPr/>
          <a:p>
            <a:r>
              <a:rPr lang="en-US"/>
              <a:t/>
            </a: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and Content">
    <p:spTree>
      <p:nvGrpSpPr>
        <p:cNvPr id="1" name=""/>
        <p:cNvGrpSpPr/>
        <p:nvPr/>
      </p:nvGrpSpPr>
      <p:grpSpPr>
        <a:xfrm>
          <a:off x="0" y="0"/>
          <a:ext cx="0" cy="0"/>
          <a:chOff x="0" y="0"/>
          <a:chExt cx="0" cy="0"/>
        </a:xfrm>
      </p:grpSpPr>
      <p:sp>
        <p:nvSpPr>
          <p:cNvPr id="41" name="PlaceHolder 1"/>
          <p:cNvSpPr>
            <a:spLocks noGrp="1"/>
          </p:cNvSpPr>
          <p:nvPr>
            <p:ph type="title"/>
          </p:nvPr>
        </p:nvSpPr>
        <p:spPr>
          <a:xfrm>
            <a:off x="571680" y="689400"/>
            <a:ext cx="11048760" cy="1083600"/>
          </a:xfrm>
          <a:prstGeom prst="rect">
            <a:avLst/>
          </a:prstGeom>
          <a:noFill/>
          <a:ln w="0">
            <a:noFill/>
          </a:ln>
        </p:spPr>
        <p:txBody>
          <a:bodyPr lIns="0" rIns="0" tIns="0" bIns="0" anchor="ctr">
            <a:noAutofit/>
          </a:bodyPr>
          <a:p>
            <a:pPr indent="0">
              <a:buNone/>
            </a:pPr>
            <a:endParaRPr b="0" lang="en-US" sz="1800" spc="-1" strike="noStrike">
              <a:solidFill>
                <a:schemeClr val="dk1"/>
              </a:solidFill>
              <a:latin typeface="Avenir Next LT Pro Light"/>
            </a:endParaRPr>
          </a:p>
        </p:txBody>
      </p:sp>
      <p:sp>
        <p:nvSpPr>
          <p:cNvPr id="42" name="PlaceHolder 2"/>
          <p:cNvSpPr>
            <a:spLocks noGrp="1"/>
          </p:cNvSpPr>
          <p:nvPr>
            <p:ph/>
          </p:nvPr>
        </p:nvSpPr>
        <p:spPr>
          <a:xfrm>
            <a:off x="571320" y="2075760"/>
            <a:ext cx="11059560" cy="3910680"/>
          </a:xfrm>
          <a:prstGeom prst="rect">
            <a:avLst/>
          </a:prstGeom>
          <a:noFill/>
          <a:ln w="0">
            <a:noFill/>
          </a:ln>
        </p:spPr>
        <p:txBody>
          <a:bodyPr lIns="0" rIns="0" tIns="0" bIns="0" anchor="t">
            <a:normAutofit/>
          </a:bodyPr>
          <a:p>
            <a:pPr indent="0">
              <a:lnSpc>
                <a:spcPct val="120000"/>
              </a:lnSpc>
              <a:spcBef>
                <a:spcPts val="1417"/>
              </a:spcBef>
              <a:buNone/>
            </a:pPr>
            <a:endParaRPr b="0" lang="en-US" sz="2000" spc="-1" strike="noStrike">
              <a:solidFill>
                <a:schemeClr val="dk1"/>
              </a:solidFill>
              <a:latin typeface="Avenir Next LT Pro Light"/>
            </a:endParaRPr>
          </a:p>
        </p:txBody>
      </p:sp>
      <p:sp>
        <p:nvSpPr>
          <p:cNvPr id="4" name="PlaceHolder 3"/>
          <p:cNvSpPr>
            <a:spLocks noGrp="1"/>
          </p:cNvSpPr>
          <p:nvPr>
            <p:ph type="ftr" idx="11"/>
          </p:nvPr>
        </p:nvSpPr>
        <p:spPr/>
        <p:txBody>
          <a:bodyPr/>
          <a:p>
            <a:r>
              <a:t>Footer</a:t>
            </a:r>
          </a:p>
        </p:txBody>
      </p:sp>
      <p:sp>
        <p:nvSpPr>
          <p:cNvPr id="5" name="PlaceHolder 4"/>
          <p:cNvSpPr>
            <a:spLocks noGrp="1"/>
          </p:cNvSpPr>
          <p:nvPr>
            <p:ph type="sldNum" idx="12"/>
          </p:nvPr>
        </p:nvSpPr>
        <p:spPr/>
        <p:txBody>
          <a:bodyPr/>
          <a:p>
            <a:fld id="{587C628F-7B9D-46EF-857B-9950849099C3}" type="slidenum">
              <a:t>&lt;#&gt;</a:t>
            </a:fld>
          </a:p>
        </p:txBody>
      </p:sp>
      <p:sp>
        <p:nvSpPr>
          <p:cNvPr id="6" name="PlaceHolder 5"/>
          <p:cNvSpPr>
            <a:spLocks noGrp="1"/>
          </p:cNvSpPr>
          <p:nvPr>
            <p:ph type="dt" idx="10"/>
          </p:nvPr>
        </p:nvSpPr>
        <p:spPr/>
        <p:txBody>
          <a:bodyPr/>
          <a:p>
            <a:r>
              <a:rPr lang="en-US"/>
              <a:t/>
            </a: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Section Header">
    <p:spTree>
      <p:nvGrpSpPr>
        <p:cNvPr id="1" name=""/>
        <p:cNvGrpSpPr/>
        <p:nvPr/>
      </p:nvGrpSpPr>
      <p:grpSpPr>
        <a:xfrm>
          <a:off x="0" y="0"/>
          <a:ext cx="0" cy="0"/>
          <a:chOff x="0" y="0"/>
          <a:chExt cx="0" cy="0"/>
        </a:xfrm>
      </p:grpSpPr>
      <p:sp>
        <p:nvSpPr>
          <p:cNvPr id="2" name="PlaceHolder 1"/>
          <p:cNvSpPr>
            <a:spLocks noGrp="1"/>
          </p:cNvSpPr>
          <p:nvPr>
            <p:ph type="ftr" idx="14"/>
          </p:nvPr>
        </p:nvSpPr>
        <p:spPr/>
        <p:txBody>
          <a:bodyPr/>
          <a:p>
            <a:r>
              <a:t>Footer</a:t>
            </a:r>
          </a:p>
        </p:txBody>
      </p:sp>
      <p:sp>
        <p:nvSpPr>
          <p:cNvPr id="3" name="PlaceHolder 2"/>
          <p:cNvSpPr>
            <a:spLocks noGrp="1"/>
          </p:cNvSpPr>
          <p:nvPr>
            <p:ph type="sldNum" idx="15"/>
          </p:nvPr>
        </p:nvSpPr>
        <p:spPr/>
        <p:txBody>
          <a:bodyPr/>
          <a:p>
            <a:fld id="{C2126CEE-3DDD-47D7-BADF-35F2E7B18331}" type="slidenum">
              <a:t>&lt;#&gt;</a:t>
            </a:fld>
          </a:p>
        </p:txBody>
      </p:sp>
      <p:sp>
        <p:nvSpPr>
          <p:cNvPr id="4" name="PlaceHolder 3"/>
          <p:cNvSpPr>
            <a:spLocks noGrp="1"/>
          </p:cNvSpPr>
          <p:nvPr>
            <p:ph type="dt" idx="13"/>
          </p:nvPr>
        </p:nvSpPr>
        <p:spPr/>
        <p:txBody>
          <a:bodyPr/>
          <a:p>
            <a:r>
              <a:rPr lang="en-US"/>
              <a:t/>
            </a: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wo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571680" y="689400"/>
            <a:ext cx="11048760" cy="1083600"/>
          </a:xfrm>
          <a:prstGeom prst="rect">
            <a:avLst/>
          </a:prstGeom>
          <a:noFill/>
          <a:ln w="0">
            <a:noFill/>
          </a:ln>
        </p:spPr>
        <p:txBody>
          <a:bodyPr lIns="0" rIns="0" tIns="0" bIns="0" anchor="ctr">
            <a:noAutofit/>
          </a:bodyPr>
          <a:p>
            <a:pPr indent="0">
              <a:buNone/>
            </a:pPr>
            <a:endParaRPr b="0" lang="en-US" sz="1800" spc="-1" strike="noStrike">
              <a:solidFill>
                <a:schemeClr val="dk1"/>
              </a:solidFill>
              <a:latin typeface="Avenir Next LT Pro Light"/>
            </a:endParaRPr>
          </a:p>
        </p:txBody>
      </p:sp>
      <p:sp>
        <p:nvSpPr>
          <p:cNvPr id="65" name="PlaceHolder 2"/>
          <p:cNvSpPr>
            <a:spLocks noGrp="1"/>
          </p:cNvSpPr>
          <p:nvPr>
            <p:ph/>
          </p:nvPr>
        </p:nvSpPr>
        <p:spPr>
          <a:xfrm>
            <a:off x="571320" y="2075760"/>
            <a:ext cx="5396760" cy="3910680"/>
          </a:xfrm>
          <a:prstGeom prst="rect">
            <a:avLst/>
          </a:prstGeom>
          <a:noFill/>
          <a:ln w="0">
            <a:noFill/>
          </a:ln>
        </p:spPr>
        <p:txBody>
          <a:bodyPr lIns="0" rIns="0" tIns="0" bIns="0" anchor="t">
            <a:normAutofit/>
          </a:bodyPr>
          <a:p>
            <a:pPr indent="0">
              <a:lnSpc>
                <a:spcPct val="120000"/>
              </a:lnSpc>
              <a:spcBef>
                <a:spcPts val="1417"/>
              </a:spcBef>
              <a:buNone/>
            </a:pPr>
            <a:endParaRPr b="0" lang="en-US" sz="2000" spc="-1" strike="noStrike">
              <a:solidFill>
                <a:schemeClr val="dk1"/>
              </a:solidFill>
              <a:latin typeface="Avenir Next LT Pro Light"/>
            </a:endParaRPr>
          </a:p>
        </p:txBody>
      </p:sp>
      <p:sp>
        <p:nvSpPr>
          <p:cNvPr id="66" name="PlaceHolder 3"/>
          <p:cNvSpPr>
            <a:spLocks noGrp="1"/>
          </p:cNvSpPr>
          <p:nvPr>
            <p:ph/>
          </p:nvPr>
        </p:nvSpPr>
        <p:spPr>
          <a:xfrm>
            <a:off x="6238440" y="2075760"/>
            <a:ext cx="5396760" cy="3910680"/>
          </a:xfrm>
          <a:prstGeom prst="rect">
            <a:avLst/>
          </a:prstGeom>
          <a:noFill/>
          <a:ln w="0">
            <a:noFill/>
          </a:ln>
        </p:spPr>
        <p:txBody>
          <a:bodyPr lIns="0" rIns="0" tIns="0" bIns="0" anchor="t">
            <a:normAutofit/>
          </a:bodyPr>
          <a:p>
            <a:pPr indent="0">
              <a:lnSpc>
                <a:spcPct val="120000"/>
              </a:lnSpc>
              <a:spcBef>
                <a:spcPts val="1417"/>
              </a:spcBef>
              <a:buNone/>
            </a:pPr>
            <a:endParaRPr b="0" lang="en-US" sz="2000" spc="-1" strike="noStrike">
              <a:solidFill>
                <a:schemeClr val="dk1"/>
              </a:solidFill>
              <a:latin typeface="Avenir Next LT Pro Light"/>
            </a:endParaRPr>
          </a:p>
        </p:txBody>
      </p:sp>
      <p:sp>
        <p:nvSpPr>
          <p:cNvPr id="5" name="PlaceHolder 4"/>
          <p:cNvSpPr>
            <a:spLocks noGrp="1"/>
          </p:cNvSpPr>
          <p:nvPr>
            <p:ph type="ftr" idx="17"/>
          </p:nvPr>
        </p:nvSpPr>
        <p:spPr/>
        <p:txBody>
          <a:bodyPr/>
          <a:p>
            <a:r>
              <a:t>Footer</a:t>
            </a:r>
          </a:p>
        </p:txBody>
      </p:sp>
      <p:sp>
        <p:nvSpPr>
          <p:cNvPr id="6" name="PlaceHolder 5"/>
          <p:cNvSpPr>
            <a:spLocks noGrp="1"/>
          </p:cNvSpPr>
          <p:nvPr>
            <p:ph type="sldNum" idx="18"/>
          </p:nvPr>
        </p:nvSpPr>
        <p:spPr/>
        <p:txBody>
          <a:bodyPr/>
          <a:p>
            <a:fld id="{3CCF7040-C03D-40F3-873D-0839DBD57EED}" type="slidenum">
              <a:t>&lt;#&gt;</a:t>
            </a:fld>
          </a:p>
        </p:txBody>
      </p:sp>
      <p:sp>
        <p:nvSpPr>
          <p:cNvPr id="7" name="PlaceHolder 6"/>
          <p:cNvSpPr>
            <a:spLocks noGrp="1"/>
          </p:cNvSpPr>
          <p:nvPr>
            <p:ph type="dt" idx="16"/>
          </p:nvPr>
        </p:nvSpPr>
        <p:spPr/>
        <p:txBody>
          <a:bodyPr/>
          <a:p>
            <a:r>
              <a:rPr lang="en-US"/>
              <a:t/>
            </a: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Comparison">
    <p:spTree>
      <p:nvGrpSpPr>
        <p:cNvPr id="1" name=""/>
        <p:cNvGrpSpPr/>
        <p:nvPr/>
      </p:nvGrpSpPr>
      <p:grpSpPr>
        <a:xfrm>
          <a:off x="0" y="0"/>
          <a:ext cx="0" cy="0"/>
          <a:chOff x="0" y="0"/>
          <a:chExt cx="0" cy="0"/>
        </a:xfrm>
      </p:grpSpPr>
      <p:sp>
        <p:nvSpPr>
          <p:cNvPr id="2" name="PlaceHolder 1"/>
          <p:cNvSpPr>
            <a:spLocks noGrp="1"/>
          </p:cNvSpPr>
          <p:nvPr>
            <p:ph type="ftr" idx="20"/>
          </p:nvPr>
        </p:nvSpPr>
        <p:spPr/>
        <p:txBody>
          <a:bodyPr/>
          <a:p>
            <a:r>
              <a:t>Footer</a:t>
            </a:r>
          </a:p>
        </p:txBody>
      </p:sp>
      <p:sp>
        <p:nvSpPr>
          <p:cNvPr id="3" name="PlaceHolder 2"/>
          <p:cNvSpPr>
            <a:spLocks noGrp="1"/>
          </p:cNvSpPr>
          <p:nvPr>
            <p:ph type="sldNum" idx="21"/>
          </p:nvPr>
        </p:nvSpPr>
        <p:spPr/>
        <p:txBody>
          <a:bodyPr/>
          <a:p>
            <a:fld id="{47417894-7348-4F23-8E37-2A8AF645FFBB}" type="slidenum">
              <a:t>&lt;#&gt;</a:t>
            </a:fld>
          </a:p>
        </p:txBody>
      </p:sp>
      <p:sp>
        <p:nvSpPr>
          <p:cNvPr id="4" name="PlaceHolder 3"/>
          <p:cNvSpPr>
            <a:spLocks noGrp="1"/>
          </p:cNvSpPr>
          <p:nvPr>
            <p:ph type="dt" idx="19"/>
          </p:nvPr>
        </p:nvSpPr>
        <p:spPr/>
        <p:txBody>
          <a:bodyPr/>
          <a:p>
            <a:r>
              <a:rPr lang="en-US"/>
              <a:t/>
            </a: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89" name="PlaceHolder 1"/>
          <p:cNvSpPr>
            <a:spLocks noGrp="1"/>
          </p:cNvSpPr>
          <p:nvPr>
            <p:ph type="title"/>
          </p:nvPr>
        </p:nvSpPr>
        <p:spPr>
          <a:xfrm>
            <a:off x="571680" y="689400"/>
            <a:ext cx="11048760" cy="1083600"/>
          </a:xfrm>
          <a:prstGeom prst="rect">
            <a:avLst/>
          </a:prstGeom>
          <a:noFill/>
          <a:ln w="0">
            <a:noFill/>
          </a:ln>
        </p:spPr>
        <p:txBody>
          <a:bodyPr lIns="0" rIns="0" tIns="0" bIns="0" anchor="ctr">
            <a:noAutofit/>
          </a:bodyPr>
          <a:p>
            <a:pPr indent="0">
              <a:buNone/>
            </a:pPr>
            <a:endParaRPr b="0" lang="en-US" sz="1800" spc="-1" strike="noStrike">
              <a:solidFill>
                <a:schemeClr val="dk1"/>
              </a:solidFill>
              <a:latin typeface="Avenir Next LT Pro Light"/>
            </a:endParaRPr>
          </a:p>
        </p:txBody>
      </p:sp>
      <p:sp>
        <p:nvSpPr>
          <p:cNvPr id="3" name="PlaceHolder 2"/>
          <p:cNvSpPr>
            <a:spLocks noGrp="1"/>
          </p:cNvSpPr>
          <p:nvPr>
            <p:ph type="ftr" idx="23"/>
          </p:nvPr>
        </p:nvSpPr>
        <p:spPr/>
        <p:txBody>
          <a:bodyPr/>
          <a:p>
            <a:r>
              <a:t>Footer</a:t>
            </a:r>
          </a:p>
        </p:txBody>
      </p:sp>
      <p:sp>
        <p:nvSpPr>
          <p:cNvPr id="4" name="PlaceHolder 3"/>
          <p:cNvSpPr>
            <a:spLocks noGrp="1"/>
          </p:cNvSpPr>
          <p:nvPr>
            <p:ph type="sldNum" idx="24"/>
          </p:nvPr>
        </p:nvSpPr>
        <p:spPr/>
        <p:txBody>
          <a:bodyPr/>
          <a:p>
            <a:fld id="{64E3CEC6-16A3-473A-8D0D-EA251404126D}" type="slidenum">
              <a:t>&lt;#&gt;</a:t>
            </a:fld>
          </a:p>
        </p:txBody>
      </p:sp>
      <p:sp>
        <p:nvSpPr>
          <p:cNvPr id="5" name="PlaceHolder 4"/>
          <p:cNvSpPr>
            <a:spLocks noGrp="1"/>
          </p:cNvSpPr>
          <p:nvPr>
            <p:ph type="dt" idx="22"/>
          </p:nvPr>
        </p:nvSpPr>
        <p:spPr/>
        <p:txBody>
          <a:bodyPr/>
          <a:p>
            <a:r>
              <a:rPr lang="en-US"/>
              <a:t/>
            </a: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p:spTree>
      <p:nvGrpSpPr>
        <p:cNvPr id="1" name=""/>
        <p:cNvGrpSpPr/>
        <p:nvPr/>
      </p:nvGrpSpPr>
      <p:grpSpPr>
        <a:xfrm>
          <a:off x="0" y="0"/>
          <a:ext cx="0" cy="0"/>
          <a:chOff x="0" y="0"/>
          <a:chExt cx="0" cy="0"/>
        </a:xfrm>
      </p:grpSpPr>
      <p:sp>
        <p:nvSpPr>
          <p:cNvPr id="2" name="PlaceHolder 1"/>
          <p:cNvSpPr>
            <a:spLocks noGrp="1"/>
          </p:cNvSpPr>
          <p:nvPr>
            <p:ph type="ftr" idx="26"/>
          </p:nvPr>
        </p:nvSpPr>
        <p:spPr/>
        <p:txBody>
          <a:bodyPr/>
          <a:p>
            <a:r>
              <a:t>Footer</a:t>
            </a:r>
          </a:p>
        </p:txBody>
      </p:sp>
      <p:sp>
        <p:nvSpPr>
          <p:cNvPr id="3" name="PlaceHolder 2"/>
          <p:cNvSpPr>
            <a:spLocks noGrp="1"/>
          </p:cNvSpPr>
          <p:nvPr>
            <p:ph type="sldNum" idx="27"/>
          </p:nvPr>
        </p:nvSpPr>
        <p:spPr/>
        <p:txBody>
          <a:bodyPr/>
          <a:p>
            <a:fld id="{04C8F51F-4047-450D-9D02-A6A44F4B6E84}" type="slidenum">
              <a:t>&lt;#&gt;</a:t>
            </a:fld>
          </a:p>
        </p:txBody>
      </p:sp>
      <p:sp>
        <p:nvSpPr>
          <p:cNvPr id="4" name="PlaceHolder 3"/>
          <p:cNvSpPr>
            <a:spLocks noGrp="1"/>
          </p:cNvSpPr>
          <p:nvPr>
            <p:ph type="dt" idx="25"/>
          </p:nvPr>
        </p:nvSpPr>
        <p:spPr/>
        <p:txBody>
          <a:bodyPr/>
          <a:p>
            <a:r>
              <a:rPr lang="en-US"/>
              <a:t/>
            </a: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
</Relationships>
</file>

<file path=ppt/slideMasters/_rels/slideMaster10.xml.rels><?xml version="1.0" encoding="UTF-8"?>
<Relationships xmlns="http://schemas.openxmlformats.org/package/2006/relationships"><Relationship Id="rId1" Type="http://schemas.openxmlformats.org/officeDocument/2006/relationships/theme" Target="../theme/theme10.xml"/><Relationship Id="rId2" Type="http://schemas.openxmlformats.org/officeDocument/2006/relationships/slideLayout" Target="../slideLayouts/slideLayout10.xml"/>
</Relationships>
</file>

<file path=ppt/slideMasters/_rels/slideMaster11.xml.rels><?xml version="1.0" encoding="UTF-8"?>
<Relationships xmlns="http://schemas.openxmlformats.org/package/2006/relationships"><Relationship Id="rId1" Type="http://schemas.openxmlformats.org/officeDocument/2006/relationships/theme" Target="../theme/theme11.xml"/><Relationship Id="rId2" Type="http://schemas.openxmlformats.org/officeDocument/2006/relationships/slideLayout" Target="../slideLayouts/slideLayout11.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2.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slideLayout" Target="../slideLayouts/slideLayout3.xml"/>
</Relationships>
</file>

<file path=ppt/slideMasters/_rels/slideMaster4.xml.rels><?xml version="1.0" encoding="UTF-8"?>
<Relationships xmlns="http://schemas.openxmlformats.org/package/2006/relationships"><Relationship Id="rId1" Type="http://schemas.openxmlformats.org/officeDocument/2006/relationships/theme" Target="../theme/theme4.xml"/><Relationship Id="rId2" Type="http://schemas.openxmlformats.org/officeDocument/2006/relationships/slideLayout" Target="../slideLayouts/slideLayout4.xml"/>
</Relationships>
</file>

<file path=ppt/slideMasters/_rels/slideMaster5.xml.rels><?xml version="1.0" encoding="UTF-8"?>
<Relationships xmlns="http://schemas.openxmlformats.org/package/2006/relationships"><Relationship Id="rId1" Type="http://schemas.openxmlformats.org/officeDocument/2006/relationships/theme" Target="../theme/theme5.xml"/><Relationship Id="rId2" Type="http://schemas.openxmlformats.org/officeDocument/2006/relationships/slideLayout" Target="../slideLayouts/slideLayout5.xml"/>
</Relationships>
</file>

<file path=ppt/slideMasters/_rels/slideMaster6.xml.rels><?xml version="1.0" encoding="UTF-8"?>
<Relationships xmlns="http://schemas.openxmlformats.org/package/2006/relationships"><Relationship Id="rId1" Type="http://schemas.openxmlformats.org/officeDocument/2006/relationships/theme" Target="../theme/theme6.xml"/><Relationship Id="rId2" Type="http://schemas.openxmlformats.org/officeDocument/2006/relationships/slideLayout" Target="../slideLayouts/slideLayout6.xml"/>
</Relationships>
</file>

<file path=ppt/slideMasters/_rels/slideMaster7.xml.rels><?xml version="1.0" encoding="UTF-8"?>
<Relationships xmlns="http://schemas.openxmlformats.org/package/2006/relationships"><Relationship Id="rId1" Type="http://schemas.openxmlformats.org/officeDocument/2006/relationships/theme" Target="../theme/theme7.xml"/><Relationship Id="rId2" Type="http://schemas.openxmlformats.org/officeDocument/2006/relationships/slideLayout" Target="../slideLayouts/slideLayout7.xml"/>
</Relationships>
</file>

<file path=ppt/slideMasters/_rels/slideMaster8.xml.rels><?xml version="1.0" encoding="UTF-8"?>
<Relationships xmlns="http://schemas.openxmlformats.org/package/2006/relationships"><Relationship Id="rId1" Type="http://schemas.openxmlformats.org/officeDocument/2006/relationships/theme" Target="../theme/theme8.xml"/><Relationship Id="rId2" Type="http://schemas.openxmlformats.org/officeDocument/2006/relationships/slideLayout" Target="../slideLayouts/slideLayout8.xml"/>
</Relationships>
</file>

<file path=ppt/slideMasters/_rels/slideMaster9.xml.rels><?xml version="1.0" encoding="UTF-8"?>
<Relationships xmlns="http://schemas.openxmlformats.org/package/2006/relationships"><Relationship Id="rId1" Type="http://schemas.openxmlformats.org/officeDocument/2006/relationships/theme" Target="../theme/theme9.xml"/><Relationship Id="rId2" Type="http://schemas.openxmlformats.org/officeDocument/2006/relationships/slideLayout" Target="../slideLayouts/slideLayout9.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2f0f3"/>
        </a:solidFill>
      </p:bgPr>
    </p:bg>
    <p:spTree>
      <p:nvGrpSpPr>
        <p:cNvPr id="1" name=""/>
        <p:cNvGrpSpPr/>
        <p:nvPr/>
      </p:nvGrpSpPr>
      <p:grpSpPr>
        <a:xfrm>
          <a:off x="0" y="0"/>
          <a:ext cx="0" cy="0"/>
          <a:chOff x="0" y="0"/>
          <a:chExt cx="0" cy="0"/>
        </a:xfrm>
      </p:grpSpPr>
      <p:cxnSp>
        <p:nvCxnSpPr>
          <p:cNvPr id="0" name="Straight Connector 19"/>
          <p:cNvCxnSpPr/>
          <p:nvPr/>
        </p:nvCxnSpPr>
        <p:spPr>
          <a:xfrm flipH="1">
            <a:off x="565920" y="6286320"/>
            <a:ext cx="11060280" cy="360"/>
          </a:xfrm>
          <a:prstGeom prst="straightConnector1">
            <a:avLst/>
          </a:prstGeom>
          <a:ln>
            <a:solidFill>
              <a:srgbClr val="000000"/>
            </a:solidFill>
          </a:ln>
        </p:spPr>
      </p:cxnSp>
      <p:cxnSp>
        <p:nvCxnSpPr>
          <p:cNvPr id="1" name="Straight Connector 7"/>
          <p:cNvCxnSpPr/>
          <p:nvPr/>
        </p:nvCxnSpPr>
        <p:spPr>
          <a:xfrm flipH="1">
            <a:off x="577440" y="1883160"/>
            <a:ext cx="11059920" cy="360"/>
          </a:xfrm>
          <a:prstGeom prst="straightConnector1">
            <a:avLst/>
          </a:prstGeom>
          <a:ln>
            <a:solidFill>
              <a:srgbClr val="000000"/>
            </a:solidFill>
          </a:ln>
        </p:spPr>
      </p:cxnSp>
      <p:cxnSp>
        <p:nvCxnSpPr>
          <p:cNvPr id="2" name="Straight Connector 8"/>
          <p:cNvCxnSpPr/>
          <p:nvPr/>
        </p:nvCxnSpPr>
        <p:spPr>
          <a:xfrm flipH="1">
            <a:off x="577440" y="571320"/>
            <a:ext cx="11059920" cy="360"/>
          </a:xfrm>
          <a:prstGeom prst="straightConnector1">
            <a:avLst/>
          </a:prstGeom>
          <a:ln>
            <a:solidFill>
              <a:srgbClr val="000000"/>
            </a:solidFill>
          </a:ln>
        </p:spPr>
      </p:cxnSp>
      <p:sp>
        <p:nvSpPr>
          <p:cNvPr id="3" name="PlaceHolder 1"/>
          <p:cNvSpPr>
            <a:spLocks noGrp="1"/>
          </p:cNvSpPr>
          <p:nvPr>
            <p:ph type="title"/>
          </p:nvPr>
        </p:nvSpPr>
        <p:spPr>
          <a:xfrm>
            <a:off x="571680" y="822960"/>
            <a:ext cx="6057360" cy="5014800"/>
          </a:xfrm>
          <a:prstGeom prst="rect">
            <a:avLst/>
          </a:prstGeom>
          <a:noFill/>
          <a:ln w="0">
            <a:noFill/>
          </a:ln>
        </p:spPr>
        <p:txBody>
          <a:bodyPr lIns="91440" rIns="91440" tIns="45720" bIns="45720" anchor="t">
            <a:normAutofit/>
          </a:bodyPr>
          <a:p>
            <a:pPr indent="0" defTabSz="914400">
              <a:lnSpc>
                <a:spcPct val="90000"/>
              </a:lnSpc>
              <a:buNone/>
            </a:pPr>
            <a:r>
              <a:rPr b="0" lang="en-US" sz="4800" spc="-100" strike="noStrike">
                <a:solidFill>
                  <a:schemeClr val="dk1"/>
                </a:solidFill>
                <a:latin typeface="바탕"/>
                <a:ea typeface="바탕"/>
              </a:rPr>
              <a:t>Click to edit Master title style</a:t>
            </a:r>
            <a:endParaRPr b="0" lang="en-US" sz="4800" spc="-1" strike="noStrike">
              <a:solidFill>
                <a:schemeClr val="dk1"/>
              </a:solidFill>
              <a:latin typeface="Avenir Next LT Pro Light"/>
            </a:endParaRPr>
          </a:p>
        </p:txBody>
      </p:sp>
      <p:sp>
        <p:nvSpPr>
          <p:cNvPr id="4" name="PlaceHolder 2"/>
          <p:cNvSpPr>
            <a:spLocks noGrp="1"/>
          </p:cNvSpPr>
          <p:nvPr>
            <p:ph type="dt" idx="1"/>
          </p:nvPr>
        </p:nvSpPr>
        <p:spPr>
          <a:xfrm>
            <a:off x="8036640" y="6397200"/>
            <a:ext cx="309168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800" spc="199" strike="noStrike" cap="all">
                <a:solidFill>
                  <a:schemeClr val="dk1"/>
                </a:solidFill>
                <a:latin typeface="Avenir Next LT Pro Light"/>
              </a:defRPr>
            </a:lvl1pPr>
          </a:lstStyle>
          <a:p>
            <a:pPr indent="0" algn="r" defTabSz="914400">
              <a:lnSpc>
                <a:spcPct val="100000"/>
              </a:lnSpc>
              <a:buNone/>
            </a:pPr>
            <a:r>
              <a:rPr b="0" lang="en-US" sz="800" spc="199" strike="noStrike" cap="all">
                <a:solidFill>
                  <a:schemeClr val="dk1"/>
                </a:solidFill>
                <a:latin typeface="Avenir Next LT Pro Light"/>
              </a:rPr>
              <a:t>&lt;date/time&gt;</a:t>
            </a:r>
            <a:endParaRPr b="0" lang="en-US" sz="800" spc="-1" strike="noStrike">
              <a:solidFill>
                <a:srgbClr val="000000"/>
              </a:solidFill>
              <a:latin typeface="Times New Roman"/>
            </a:endParaRPr>
          </a:p>
        </p:txBody>
      </p:sp>
      <p:sp>
        <p:nvSpPr>
          <p:cNvPr id="5" name="PlaceHolder 3"/>
          <p:cNvSpPr>
            <a:spLocks noGrp="1"/>
          </p:cNvSpPr>
          <p:nvPr>
            <p:ph type="ftr" idx="2"/>
          </p:nvPr>
        </p:nvSpPr>
        <p:spPr>
          <a:xfrm>
            <a:off x="475920" y="6397200"/>
            <a:ext cx="4114440" cy="364680"/>
          </a:xfrm>
          <a:prstGeom prst="rect">
            <a:avLst/>
          </a:prstGeom>
          <a:noFill/>
          <a:ln w="0">
            <a:noFill/>
          </a:ln>
        </p:spPr>
        <p:txBody>
          <a:bodyPr lIns="91440" rIns="91440" tIns="45720" bIns="45720" anchor="ctr">
            <a:noAutofit/>
          </a:bodyPr>
          <a:lstStyle>
            <a:lvl1pPr indent="0" algn="ctr">
              <a:buNone/>
              <a:defRPr b="0" lang="en-US" sz="1400" spc="-1" strike="noStrike">
                <a:solidFill>
                  <a:srgbClr val="000000"/>
                </a:solidFill>
                <a:latin typeface="Times New Roman"/>
              </a:defRPr>
            </a:lvl1pPr>
          </a:lstStyle>
          <a:p>
            <a:pPr indent="0" algn="ctr">
              <a:buNone/>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6" name="PlaceHolder 4"/>
          <p:cNvSpPr>
            <a:spLocks noGrp="1"/>
          </p:cNvSpPr>
          <p:nvPr>
            <p:ph type="sldNum" idx="3"/>
          </p:nvPr>
        </p:nvSpPr>
        <p:spPr>
          <a:xfrm>
            <a:off x="11024640" y="6397200"/>
            <a:ext cx="70056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800" spc="-1" strike="noStrike">
                <a:solidFill>
                  <a:schemeClr val="dk1"/>
                </a:solidFill>
                <a:latin typeface="Avenir Next LT Pro Light"/>
              </a:defRPr>
            </a:lvl1pPr>
          </a:lstStyle>
          <a:p>
            <a:pPr indent="0" algn="r" defTabSz="914400">
              <a:lnSpc>
                <a:spcPct val="100000"/>
              </a:lnSpc>
              <a:buNone/>
            </a:pPr>
            <a:fld id="{655987CF-0D45-4FE6-8909-ADBF4EC914F5}" type="slidenum">
              <a:rPr b="0" lang="en-US" sz="800" spc="-1" strike="noStrike">
                <a:solidFill>
                  <a:schemeClr val="dk1"/>
                </a:solidFill>
                <a:latin typeface="Avenir Next LT Pro Light"/>
              </a:rPr>
              <a:t>&lt;number&gt;</a:t>
            </a:fld>
            <a:endParaRPr b="0" lang="en-US" sz="800" spc="-1" strike="noStrike">
              <a:solidFill>
                <a:srgbClr val="000000"/>
              </a:solidFill>
              <a:latin typeface="Times New Roman"/>
            </a:endParaRPr>
          </a:p>
        </p:txBody>
      </p:sp>
      <p:cxnSp>
        <p:nvCxnSpPr>
          <p:cNvPr id="7" name="Straight Connector 8"/>
          <p:cNvCxnSpPr/>
          <p:nvPr/>
        </p:nvCxnSpPr>
        <p:spPr>
          <a:xfrm flipH="1">
            <a:off x="571320" y="571320"/>
            <a:ext cx="11060280" cy="360"/>
          </a:xfrm>
          <a:prstGeom prst="straightConnector1">
            <a:avLst/>
          </a:prstGeom>
          <a:ln>
            <a:solidFill>
              <a:srgbClr val="000000"/>
            </a:solidFill>
          </a:ln>
        </p:spPr>
      </p:cxnSp>
      <p:cxnSp>
        <p:nvCxnSpPr>
          <p:cNvPr id="8" name="Straight Connector 9"/>
          <p:cNvCxnSpPr/>
          <p:nvPr/>
        </p:nvCxnSpPr>
        <p:spPr>
          <a:xfrm>
            <a:off x="7742160" y="571320"/>
            <a:ext cx="360" cy="5715360"/>
          </a:xfrm>
          <a:prstGeom prst="straightConnector1">
            <a:avLst/>
          </a:prstGeom>
          <a:ln>
            <a:solidFill>
              <a:srgbClr val="000000"/>
            </a:solidFill>
          </a:ln>
        </p:spPr>
      </p:cxnSp>
      <p:cxnSp>
        <p:nvCxnSpPr>
          <p:cNvPr id="9" name="Straight Connector 18"/>
          <p:cNvCxnSpPr/>
          <p:nvPr/>
        </p:nvCxnSpPr>
        <p:spPr>
          <a:xfrm flipH="1">
            <a:off x="577440" y="6283440"/>
            <a:ext cx="11059920" cy="360"/>
          </a:xfrm>
          <a:prstGeom prst="straightConnector1">
            <a:avLst/>
          </a:prstGeom>
          <a:ln>
            <a:solidFill>
              <a:srgbClr val="000000"/>
            </a:solidFill>
          </a:ln>
        </p:spPr>
      </p:cxnSp>
      <p:sp>
        <p:nvSpPr>
          <p:cNvPr id="10" name="PlaceHolder 5"/>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lnSpc>
                <a:spcPct val="120000"/>
              </a:lnSpc>
              <a:spcBef>
                <a:spcPts val="1417"/>
              </a:spcBef>
              <a:buClr>
                <a:srgbClr val="000000"/>
              </a:buClr>
              <a:buSzPct val="45000"/>
              <a:buFont typeface="Wingdings" charset="2"/>
              <a:buChar char=""/>
            </a:pPr>
            <a:r>
              <a:rPr b="0" lang="en-US" sz="2000" spc="-1" strike="noStrike">
                <a:solidFill>
                  <a:schemeClr val="dk1"/>
                </a:solidFill>
                <a:latin typeface="Avenir Next LT Pro Light"/>
              </a:rPr>
              <a:t>Click to edit the outline text format</a:t>
            </a:r>
            <a:endParaRPr b="0" lang="en-US" sz="2000" spc="-1" strike="noStrike">
              <a:solidFill>
                <a:schemeClr val="dk1"/>
              </a:solidFill>
              <a:latin typeface="Avenir Next LT Pro Light"/>
            </a:endParaRPr>
          </a:p>
          <a:p>
            <a:pPr lvl="1" marL="864000" indent="-324000">
              <a:lnSpc>
                <a:spcPct val="120000"/>
              </a:lnSpc>
              <a:spcBef>
                <a:spcPts val="1134"/>
              </a:spcBef>
              <a:buClr>
                <a:srgbClr val="000000"/>
              </a:buClr>
              <a:buSzPct val="75000"/>
              <a:buFont typeface="Symbol" charset="2"/>
              <a:buChar char=""/>
            </a:pPr>
            <a:r>
              <a:rPr b="0" lang="en-US" sz="1600" spc="-1" strike="noStrike">
                <a:solidFill>
                  <a:schemeClr val="dk1"/>
                </a:solidFill>
                <a:latin typeface="Avenir Next LT Pro Light"/>
              </a:rPr>
              <a:t>Second Outline Level</a:t>
            </a:r>
            <a:endParaRPr b="0" lang="en-US" sz="1600" spc="-1" strike="noStrike">
              <a:solidFill>
                <a:schemeClr val="dk1"/>
              </a:solidFill>
              <a:latin typeface="Avenir Next LT Pro Light"/>
            </a:endParaRPr>
          </a:p>
          <a:p>
            <a:pPr lvl="2" marL="1296000" indent="-288000">
              <a:lnSpc>
                <a:spcPct val="120000"/>
              </a:lnSpc>
              <a:spcBef>
                <a:spcPts val="850"/>
              </a:spcBef>
              <a:buClr>
                <a:srgbClr val="000000"/>
              </a:buClr>
              <a:buSzPct val="45000"/>
              <a:buFont typeface="Wingdings" charset="2"/>
              <a:buChar char=""/>
            </a:pPr>
            <a:r>
              <a:rPr b="0" lang="en-US" sz="1400" spc="-1" strike="noStrike">
                <a:solidFill>
                  <a:schemeClr val="dk1"/>
                </a:solidFill>
                <a:latin typeface="Avenir Next LT Pro Light"/>
              </a:rPr>
              <a:t>Third Outline Level</a:t>
            </a:r>
            <a:endParaRPr b="0" lang="en-US" sz="1400" spc="-1" strike="noStrike">
              <a:solidFill>
                <a:schemeClr val="dk1"/>
              </a:solidFill>
              <a:latin typeface="Avenir Next LT Pro Light"/>
            </a:endParaRPr>
          </a:p>
          <a:p>
            <a:pPr lvl="3" marL="1728000" indent="-216000">
              <a:lnSpc>
                <a:spcPct val="120000"/>
              </a:lnSpc>
              <a:spcBef>
                <a:spcPts val="567"/>
              </a:spcBef>
              <a:buClr>
                <a:srgbClr val="000000"/>
              </a:buClr>
              <a:buSzPct val="75000"/>
              <a:buFont typeface="Symbol" charset="2"/>
              <a:buChar char=""/>
            </a:pPr>
            <a:r>
              <a:rPr b="0" lang="en-US" sz="1400" spc="-1" strike="noStrike">
                <a:solidFill>
                  <a:schemeClr val="dk1"/>
                </a:solidFill>
                <a:latin typeface="Avenir Next LT Pro Light"/>
              </a:rPr>
              <a:t>Fourth Outline Level</a:t>
            </a:r>
            <a:endParaRPr b="0" lang="en-US" sz="1400" spc="-1" strike="noStrike">
              <a:solidFill>
                <a:schemeClr val="dk1"/>
              </a:solidFill>
              <a:latin typeface="Avenir Next LT Pro Light"/>
            </a:endParaRPr>
          </a:p>
          <a:p>
            <a:pPr lvl="4" marL="2160000" indent="-216000">
              <a:lnSpc>
                <a:spcPct val="120000"/>
              </a:lnSpc>
              <a:spcBef>
                <a:spcPts val="283"/>
              </a:spcBef>
              <a:buClr>
                <a:srgbClr val="000000"/>
              </a:buClr>
              <a:buSzPct val="45000"/>
              <a:buFont typeface="Wingdings" charset="2"/>
              <a:buChar char=""/>
            </a:pPr>
            <a:r>
              <a:rPr b="0" lang="en-US" sz="2000" spc="-1" strike="noStrike">
                <a:solidFill>
                  <a:schemeClr val="dk1"/>
                </a:solidFill>
                <a:latin typeface="Avenir Next LT Pro Light"/>
              </a:rPr>
              <a:t>Fifth Outline Level</a:t>
            </a:r>
            <a:endParaRPr b="0" lang="en-US" sz="2000" spc="-1" strike="noStrike">
              <a:solidFill>
                <a:schemeClr val="dk1"/>
              </a:solidFill>
              <a:latin typeface="Avenir Next LT Pro Light"/>
            </a:endParaRPr>
          </a:p>
          <a:p>
            <a:pPr lvl="5" marL="2592000" indent="-216000">
              <a:lnSpc>
                <a:spcPct val="120000"/>
              </a:lnSpc>
              <a:spcBef>
                <a:spcPts val="283"/>
              </a:spcBef>
              <a:buClr>
                <a:srgbClr val="000000"/>
              </a:buClr>
              <a:buSzPct val="45000"/>
              <a:buFont typeface="Wingdings" charset="2"/>
              <a:buChar char=""/>
            </a:pPr>
            <a:r>
              <a:rPr b="0" lang="en-US" sz="2000" spc="-1" strike="noStrike">
                <a:solidFill>
                  <a:schemeClr val="dk1"/>
                </a:solidFill>
                <a:latin typeface="Avenir Next LT Pro Light"/>
              </a:rPr>
              <a:t>Sixth Outline Level</a:t>
            </a:r>
            <a:endParaRPr b="0" lang="en-US" sz="2000" spc="-1" strike="noStrike">
              <a:solidFill>
                <a:schemeClr val="dk1"/>
              </a:solidFill>
              <a:latin typeface="Avenir Next LT Pro Light"/>
            </a:endParaRPr>
          </a:p>
          <a:p>
            <a:pPr lvl="6" marL="3024000" indent="-216000">
              <a:lnSpc>
                <a:spcPct val="120000"/>
              </a:lnSpc>
              <a:spcBef>
                <a:spcPts val="283"/>
              </a:spcBef>
              <a:buClr>
                <a:srgbClr val="000000"/>
              </a:buClr>
              <a:buSzPct val="45000"/>
              <a:buFont typeface="Wingdings" charset="2"/>
              <a:buChar char=""/>
            </a:pPr>
            <a:r>
              <a:rPr b="0" lang="en-US" sz="2000" spc="-1" strike="noStrike">
                <a:solidFill>
                  <a:schemeClr val="dk1"/>
                </a:solidFill>
                <a:latin typeface="Avenir Next LT Pro Light"/>
              </a:rPr>
              <a:t>Seventh Outline Level</a:t>
            </a:r>
            <a:endParaRPr b="0" lang="en-US" sz="2000" spc="-1" strike="noStrike">
              <a:solidFill>
                <a:schemeClr val="dk1"/>
              </a:solidFill>
              <a:latin typeface="Avenir Next LT Pro Light"/>
            </a:endParaRPr>
          </a:p>
        </p:txBody>
      </p:sp>
    </p:spTree>
  </p:cSld>
  <p:clrMap bg1="lt1" bg2="lt2" tx1="dk1" tx2="dk2" accent1="accent1" accent2="accent2" accent3="accent3" accent4="accent4" accent5="accent5" accent6="accent6" hlink="hlink" folHlink="folHlink"/>
  <p:sldLayoutIdLst>
    <p:sldLayoutId id="2147483649" r:id="rId2"/>
  </p:sldLayoutIdLst>
</p:sldMaster>
</file>

<file path=ppt/slideMasters/slideMaster10.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2f0f3"/>
        </a:solidFill>
      </p:bgPr>
    </p:bg>
    <p:spTree>
      <p:nvGrpSpPr>
        <p:cNvPr id="1" name=""/>
        <p:cNvGrpSpPr/>
        <p:nvPr/>
      </p:nvGrpSpPr>
      <p:grpSpPr>
        <a:xfrm>
          <a:off x="0" y="0"/>
          <a:ext cx="0" cy="0"/>
          <a:chOff x="0" y="0"/>
          <a:chExt cx="0" cy="0"/>
        </a:xfrm>
      </p:grpSpPr>
      <p:cxnSp>
        <p:nvCxnSpPr>
          <p:cNvPr id="96" name="Straight Connector 19"/>
          <p:cNvCxnSpPr/>
          <p:nvPr/>
        </p:nvCxnSpPr>
        <p:spPr>
          <a:xfrm flipH="1">
            <a:off x="565920" y="6286320"/>
            <a:ext cx="11060280" cy="360"/>
          </a:xfrm>
          <a:prstGeom prst="straightConnector1">
            <a:avLst/>
          </a:prstGeom>
          <a:ln>
            <a:solidFill>
              <a:srgbClr val="000000"/>
            </a:solidFill>
          </a:ln>
        </p:spPr>
      </p:cxnSp>
      <p:cxnSp>
        <p:nvCxnSpPr>
          <p:cNvPr id="97" name="Straight Connector 7"/>
          <p:cNvCxnSpPr/>
          <p:nvPr/>
        </p:nvCxnSpPr>
        <p:spPr>
          <a:xfrm flipH="1">
            <a:off x="577440" y="1883160"/>
            <a:ext cx="11059920" cy="360"/>
          </a:xfrm>
          <a:prstGeom prst="straightConnector1">
            <a:avLst/>
          </a:prstGeom>
          <a:ln>
            <a:solidFill>
              <a:srgbClr val="000000"/>
            </a:solidFill>
          </a:ln>
        </p:spPr>
      </p:cxnSp>
      <p:cxnSp>
        <p:nvCxnSpPr>
          <p:cNvPr id="98" name="Straight Connector 8"/>
          <p:cNvCxnSpPr/>
          <p:nvPr/>
        </p:nvCxnSpPr>
        <p:spPr>
          <a:xfrm flipH="1">
            <a:off x="577440" y="571320"/>
            <a:ext cx="11059920" cy="360"/>
          </a:xfrm>
          <a:prstGeom prst="straightConnector1">
            <a:avLst/>
          </a:prstGeom>
          <a:ln>
            <a:solidFill>
              <a:srgbClr val="000000"/>
            </a:solidFill>
          </a:ln>
        </p:spPr>
      </p:cxnSp>
      <p:sp>
        <p:nvSpPr>
          <p:cNvPr id="99" name="PlaceHolder 1"/>
          <p:cNvSpPr>
            <a:spLocks noGrp="1"/>
          </p:cNvSpPr>
          <p:nvPr>
            <p:ph type="title"/>
          </p:nvPr>
        </p:nvSpPr>
        <p:spPr>
          <a:xfrm>
            <a:off x="572040" y="810360"/>
            <a:ext cx="3477600" cy="1407600"/>
          </a:xfrm>
          <a:prstGeom prst="rect">
            <a:avLst/>
          </a:prstGeom>
          <a:noFill/>
          <a:ln w="0">
            <a:noFill/>
          </a:ln>
        </p:spPr>
        <p:txBody>
          <a:bodyPr lIns="91440" rIns="91440" tIns="45720" bIns="45720" anchor="t">
            <a:noAutofit/>
          </a:bodyPr>
          <a:p>
            <a:pPr indent="0" defTabSz="914400">
              <a:lnSpc>
                <a:spcPct val="90000"/>
              </a:lnSpc>
              <a:buNone/>
            </a:pPr>
            <a:r>
              <a:rPr b="0" lang="en-US" sz="3200" spc="-100" strike="noStrike">
                <a:solidFill>
                  <a:schemeClr val="dk1"/>
                </a:solidFill>
                <a:latin typeface="바탕"/>
                <a:ea typeface="바탕"/>
              </a:rPr>
              <a:t>Click to edit Master title style</a:t>
            </a:r>
            <a:endParaRPr b="0" lang="en-US" sz="3200" spc="-1" strike="noStrike">
              <a:solidFill>
                <a:schemeClr val="dk1"/>
              </a:solidFill>
              <a:latin typeface="Avenir Next LT Pro Light"/>
            </a:endParaRPr>
          </a:p>
        </p:txBody>
      </p:sp>
      <p:sp>
        <p:nvSpPr>
          <p:cNvPr id="100" name="PlaceHolder 2"/>
          <p:cNvSpPr>
            <a:spLocks noGrp="1"/>
          </p:cNvSpPr>
          <p:nvPr>
            <p:ph type="body"/>
          </p:nvPr>
        </p:nvSpPr>
        <p:spPr>
          <a:xfrm>
            <a:off x="4919760" y="931320"/>
            <a:ext cx="6700320" cy="5078880"/>
          </a:xfrm>
          <a:prstGeom prst="rect">
            <a:avLst/>
          </a:prstGeom>
          <a:noFill/>
          <a:ln w="0">
            <a:noFill/>
          </a:ln>
        </p:spPr>
        <p:txBody>
          <a:bodyPr lIns="91440" rIns="91440" tIns="45720" bIns="45720" anchor="t">
            <a:noAutofit/>
          </a:bodyPr>
          <a:p>
            <a:pPr marL="228600" indent="-228600" defTabSz="914400">
              <a:lnSpc>
                <a:spcPct val="120000"/>
              </a:lnSpc>
              <a:spcBef>
                <a:spcPts val="1001"/>
              </a:spcBef>
              <a:buClr>
                <a:srgbClr val="000000"/>
              </a:buClr>
              <a:buSzPct val="80000"/>
              <a:buFont typeface="Arial"/>
              <a:buChar char="•"/>
            </a:pPr>
            <a:r>
              <a:rPr b="0" lang="en-US" sz="3200" spc="-1" strike="noStrike">
                <a:solidFill>
                  <a:schemeClr val="dk1"/>
                </a:solidFill>
                <a:latin typeface="Avenir Next LT Pro Light"/>
              </a:rPr>
              <a:t>Click to edit Master text styles</a:t>
            </a:r>
            <a:endParaRPr b="0" lang="en-US" sz="3200" spc="-1" strike="noStrike">
              <a:solidFill>
                <a:schemeClr val="dk1"/>
              </a:solidFill>
              <a:latin typeface="Avenir Next LT Pro Light"/>
            </a:endParaRPr>
          </a:p>
          <a:p>
            <a:pPr lvl="1" marL="457200" indent="-228600" defTabSz="914400">
              <a:lnSpc>
                <a:spcPct val="120000"/>
              </a:lnSpc>
              <a:spcBef>
                <a:spcPts val="499"/>
              </a:spcBef>
              <a:buClr>
                <a:srgbClr val="000000"/>
              </a:buClr>
              <a:buSzPct val="80000"/>
              <a:buFont typeface="Avenir Next LT Pro Light"/>
              <a:buChar char="–"/>
            </a:pPr>
            <a:r>
              <a:rPr b="0" lang="en-US" sz="2800" spc="-1" strike="noStrike">
                <a:solidFill>
                  <a:schemeClr val="dk1"/>
                </a:solidFill>
                <a:latin typeface="Avenir Next LT Pro Light"/>
              </a:rPr>
              <a:t>Second level</a:t>
            </a:r>
            <a:endParaRPr b="0" lang="en-US" sz="2800" spc="-1" strike="noStrike">
              <a:solidFill>
                <a:schemeClr val="dk1"/>
              </a:solidFill>
              <a:latin typeface="Avenir Next LT Pro Light"/>
            </a:endParaRPr>
          </a:p>
          <a:p>
            <a:pPr lvl="2" marL="731520" indent="-228600" defTabSz="914400">
              <a:lnSpc>
                <a:spcPct val="120000"/>
              </a:lnSpc>
              <a:spcBef>
                <a:spcPts val="499"/>
              </a:spcBef>
              <a:buClr>
                <a:srgbClr val="000000"/>
              </a:buClr>
              <a:buSzPct val="80000"/>
              <a:buFont typeface="Arial"/>
              <a:buChar char="•"/>
            </a:pPr>
            <a:r>
              <a:rPr b="0" lang="en-US" sz="2400" spc="-1" strike="noStrike">
                <a:solidFill>
                  <a:schemeClr val="dk1"/>
                </a:solidFill>
                <a:latin typeface="Avenir Next LT Pro Light"/>
              </a:rPr>
              <a:t>Third level</a:t>
            </a:r>
            <a:endParaRPr b="0" lang="en-US" sz="2400" spc="-1" strike="noStrike">
              <a:solidFill>
                <a:schemeClr val="dk1"/>
              </a:solidFill>
              <a:latin typeface="Avenir Next LT Pro Light"/>
            </a:endParaRPr>
          </a:p>
          <a:p>
            <a:pPr lvl="3" marL="1005840" indent="-228600" defTabSz="914400">
              <a:lnSpc>
                <a:spcPct val="120000"/>
              </a:lnSpc>
              <a:spcBef>
                <a:spcPts val="499"/>
              </a:spcBef>
              <a:buClr>
                <a:srgbClr val="000000"/>
              </a:buClr>
              <a:buSzPct val="80000"/>
              <a:buFont typeface="Avenir Next LT Pro Light"/>
              <a:buChar char="–"/>
            </a:pPr>
            <a:r>
              <a:rPr b="0" lang="en-US" sz="2000" spc="-1" strike="noStrike">
                <a:solidFill>
                  <a:schemeClr val="dk1"/>
                </a:solidFill>
                <a:latin typeface="Avenir Next LT Pro Light"/>
              </a:rPr>
              <a:t>Fourth level</a:t>
            </a:r>
            <a:endParaRPr b="0" lang="en-US" sz="2000" spc="-1" strike="noStrike">
              <a:solidFill>
                <a:schemeClr val="dk1"/>
              </a:solidFill>
              <a:latin typeface="Avenir Next LT Pro Light"/>
            </a:endParaRPr>
          </a:p>
          <a:p>
            <a:pPr lvl="4" marL="1280160" indent="-228600" defTabSz="914400">
              <a:lnSpc>
                <a:spcPct val="120000"/>
              </a:lnSpc>
              <a:spcBef>
                <a:spcPts val="499"/>
              </a:spcBef>
              <a:buClr>
                <a:srgbClr val="000000"/>
              </a:buClr>
              <a:buSzPct val="80000"/>
              <a:buFont typeface="Arial"/>
              <a:buChar char="•"/>
            </a:pPr>
            <a:r>
              <a:rPr b="0" lang="en-US" sz="2000" spc="-1" strike="noStrike">
                <a:solidFill>
                  <a:schemeClr val="dk1"/>
                </a:solidFill>
                <a:latin typeface="Avenir Next LT Pro Light"/>
              </a:rPr>
              <a:t>Fifth level</a:t>
            </a:r>
            <a:endParaRPr b="0" lang="en-US" sz="2000" spc="-1" strike="noStrike">
              <a:solidFill>
                <a:schemeClr val="dk1"/>
              </a:solidFill>
              <a:latin typeface="Avenir Next LT Pro Light"/>
            </a:endParaRPr>
          </a:p>
        </p:txBody>
      </p:sp>
      <p:sp>
        <p:nvSpPr>
          <p:cNvPr id="101" name="PlaceHolder 3"/>
          <p:cNvSpPr>
            <a:spLocks noGrp="1"/>
          </p:cNvSpPr>
          <p:nvPr>
            <p:ph type="body"/>
          </p:nvPr>
        </p:nvSpPr>
        <p:spPr>
          <a:xfrm>
            <a:off x="571680" y="2578680"/>
            <a:ext cx="3478320" cy="3416760"/>
          </a:xfrm>
          <a:prstGeom prst="rect">
            <a:avLst/>
          </a:prstGeom>
          <a:noFill/>
          <a:ln w="0">
            <a:noFill/>
          </a:ln>
        </p:spPr>
        <p:txBody>
          <a:bodyPr lIns="91440" rIns="91440" tIns="45720" bIns="45720" anchor="t">
            <a:noAutofit/>
          </a:bodyPr>
          <a:p>
            <a:pPr indent="0" defTabSz="914400">
              <a:lnSpc>
                <a:spcPct val="120000"/>
              </a:lnSpc>
              <a:spcBef>
                <a:spcPts val="1001"/>
              </a:spcBef>
              <a:buNone/>
              <a:tabLst>
                <a:tab algn="l" pos="0"/>
              </a:tabLst>
            </a:pPr>
            <a:r>
              <a:rPr b="0" lang="en-US" sz="1600" spc="-1" strike="noStrike">
                <a:solidFill>
                  <a:schemeClr val="dk1"/>
                </a:solidFill>
                <a:latin typeface="Avenir Next LT Pro Light"/>
              </a:rPr>
              <a:t>Click to edit Master text styles</a:t>
            </a:r>
            <a:endParaRPr b="0" lang="en-US" sz="1600" spc="-1" strike="noStrike">
              <a:solidFill>
                <a:schemeClr val="dk1"/>
              </a:solidFill>
              <a:latin typeface="Avenir Next LT Pro Light"/>
            </a:endParaRPr>
          </a:p>
        </p:txBody>
      </p:sp>
      <p:sp>
        <p:nvSpPr>
          <p:cNvPr id="102" name="PlaceHolder 4"/>
          <p:cNvSpPr>
            <a:spLocks noGrp="1"/>
          </p:cNvSpPr>
          <p:nvPr>
            <p:ph type="dt" idx="28"/>
          </p:nvPr>
        </p:nvSpPr>
        <p:spPr>
          <a:xfrm>
            <a:off x="8036640" y="6397200"/>
            <a:ext cx="309168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800" spc="199" strike="noStrike" cap="all">
                <a:solidFill>
                  <a:schemeClr val="dk1"/>
                </a:solidFill>
                <a:latin typeface="Avenir Next LT Pro Light"/>
              </a:defRPr>
            </a:lvl1pPr>
          </a:lstStyle>
          <a:p>
            <a:pPr indent="0" algn="r" defTabSz="914400">
              <a:lnSpc>
                <a:spcPct val="100000"/>
              </a:lnSpc>
              <a:buNone/>
            </a:pPr>
            <a:r>
              <a:rPr b="0" lang="en-US" sz="800" spc="199" strike="noStrike" cap="all">
                <a:solidFill>
                  <a:schemeClr val="dk1"/>
                </a:solidFill>
                <a:latin typeface="Avenir Next LT Pro Light"/>
              </a:rPr>
              <a:t>&lt;date/time&gt;</a:t>
            </a:r>
            <a:endParaRPr b="0" lang="en-US" sz="800" spc="-1" strike="noStrike">
              <a:solidFill>
                <a:srgbClr val="000000"/>
              </a:solidFill>
              <a:latin typeface="Times New Roman"/>
            </a:endParaRPr>
          </a:p>
        </p:txBody>
      </p:sp>
      <p:sp>
        <p:nvSpPr>
          <p:cNvPr id="103" name="PlaceHolder 5"/>
          <p:cNvSpPr>
            <a:spLocks noGrp="1"/>
          </p:cNvSpPr>
          <p:nvPr>
            <p:ph type="ftr" idx="29"/>
          </p:nvPr>
        </p:nvSpPr>
        <p:spPr>
          <a:xfrm>
            <a:off x="475920" y="6397200"/>
            <a:ext cx="4114440" cy="364680"/>
          </a:xfrm>
          <a:prstGeom prst="rect">
            <a:avLst/>
          </a:prstGeom>
          <a:noFill/>
          <a:ln w="0">
            <a:noFill/>
          </a:ln>
        </p:spPr>
        <p:txBody>
          <a:bodyPr lIns="91440" rIns="91440" tIns="45720" bIns="45720" anchor="ctr">
            <a:noAutofit/>
          </a:bodyPr>
          <a:lstStyle>
            <a:lvl1pPr indent="0" algn="ctr">
              <a:buNone/>
              <a:defRPr b="0" lang="en-US" sz="1400" spc="-1" strike="noStrike">
                <a:solidFill>
                  <a:srgbClr val="000000"/>
                </a:solidFill>
                <a:latin typeface="Times New Roman"/>
              </a:defRPr>
            </a:lvl1pPr>
          </a:lstStyle>
          <a:p>
            <a:pPr indent="0" algn="ctr">
              <a:buNone/>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104" name="PlaceHolder 6"/>
          <p:cNvSpPr>
            <a:spLocks noGrp="1"/>
          </p:cNvSpPr>
          <p:nvPr>
            <p:ph type="sldNum" idx="30"/>
          </p:nvPr>
        </p:nvSpPr>
        <p:spPr>
          <a:xfrm>
            <a:off x="11024640" y="6397200"/>
            <a:ext cx="70056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800" spc="-1" strike="noStrike">
                <a:solidFill>
                  <a:schemeClr val="dk1"/>
                </a:solidFill>
                <a:latin typeface="Avenir Next LT Pro Light"/>
              </a:defRPr>
            </a:lvl1pPr>
          </a:lstStyle>
          <a:p>
            <a:pPr indent="0" algn="r" defTabSz="914400">
              <a:lnSpc>
                <a:spcPct val="100000"/>
              </a:lnSpc>
              <a:buNone/>
            </a:pPr>
            <a:fld id="{CFFE2FE9-C763-4E04-8F06-58D73BD572DC}" type="slidenum">
              <a:rPr b="0" lang="en-US" sz="800" spc="-1" strike="noStrike">
                <a:solidFill>
                  <a:schemeClr val="dk1"/>
                </a:solidFill>
                <a:latin typeface="Avenir Next LT Pro Light"/>
              </a:rPr>
              <a:t>&lt;number&gt;</a:t>
            </a:fld>
            <a:endParaRPr b="0" lang="en-US" sz="800" spc="-1" strike="noStrike">
              <a:solidFill>
                <a:srgbClr val="000000"/>
              </a:solidFill>
              <a:latin typeface="Times New Roman"/>
            </a:endParaRPr>
          </a:p>
        </p:txBody>
      </p:sp>
      <p:cxnSp>
        <p:nvCxnSpPr>
          <p:cNvPr id="105" name="Straight Connector 7"/>
          <p:cNvCxnSpPr/>
          <p:nvPr/>
        </p:nvCxnSpPr>
        <p:spPr>
          <a:xfrm flipH="1">
            <a:off x="571320" y="571320"/>
            <a:ext cx="11060280" cy="360"/>
          </a:xfrm>
          <a:prstGeom prst="straightConnector1">
            <a:avLst/>
          </a:prstGeom>
          <a:ln>
            <a:solidFill>
              <a:srgbClr val="000000"/>
            </a:solidFill>
          </a:ln>
        </p:spPr>
      </p:cxnSp>
      <p:cxnSp>
        <p:nvCxnSpPr>
          <p:cNvPr id="106" name="Straight Connector 8"/>
          <p:cNvCxnSpPr/>
          <p:nvPr/>
        </p:nvCxnSpPr>
        <p:spPr>
          <a:xfrm flipV="1">
            <a:off x="4419360" y="571320"/>
            <a:ext cx="360" cy="5715360"/>
          </a:xfrm>
          <a:prstGeom prst="straightConnector1">
            <a:avLst/>
          </a:prstGeom>
          <a:ln>
            <a:solidFill>
              <a:srgbClr val="000000"/>
            </a:solidFill>
          </a:ln>
        </p:spPr>
      </p:cxnSp>
      <p:cxnSp>
        <p:nvCxnSpPr>
          <p:cNvPr id="107" name="Straight Connector 9"/>
          <p:cNvCxnSpPr/>
          <p:nvPr/>
        </p:nvCxnSpPr>
        <p:spPr>
          <a:xfrm flipH="1">
            <a:off x="571320" y="2406600"/>
            <a:ext cx="3848400" cy="360"/>
          </a:xfrm>
          <a:prstGeom prst="straightConnector1">
            <a:avLst/>
          </a:prstGeom>
          <a:ln>
            <a:solidFill>
              <a:srgbClr val="000000"/>
            </a:solidFill>
          </a:ln>
        </p:spPr>
      </p:cxnSp>
      <p:cxnSp>
        <p:nvCxnSpPr>
          <p:cNvPr id="108" name="Straight Connector 10"/>
          <p:cNvCxnSpPr/>
          <p:nvPr/>
        </p:nvCxnSpPr>
        <p:spPr>
          <a:xfrm flipH="1">
            <a:off x="577440" y="6283440"/>
            <a:ext cx="11059920" cy="360"/>
          </a:xfrm>
          <a:prstGeom prst="straightConnector1">
            <a:avLst/>
          </a:prstGeom>
          <a:ln>
            <a:solidFill>
              <a:srgbClr val="000000"/>
            </a:solidFill>
          </a:ln>
        </p:spPr>
      </p:cxnSp>
    </p:spTree>
  </p:cSld>
  <p:clrMap bg1="lt1" bg2="lt2" tx1="dk1" tx2="dk2" accent1="accent1" accent2="accent2" accent3="accent3" accent4="accent4" accent5="accent5" accent6="accent6" hlink="hlink" folHlink="folHlink"/>
  <p:sldLayoutIdLst>
    <p:sldLayoutId id="2147483667" r:id="rId2"/>
  </p:sldLayoutIdLst>
</p:sldMaster>
</file>

<file path=ppt/slideMasters/slideMaster1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2f0f3"/>
        </a:solidFill>
      </p:bgPr>
    </p:bg>
    <p:spTree>
      <p:nvGrpSpPr>
        <p:cNvPr id="1" name=""/>
        <p:cNvGrpSpPr/>
        <p:nvPr/>
      </p:nvGrpSpPr>
      <p:grpSpPr>
        <a:xfrm>
          <a:off x="0" y="0"/>
          <a:ext cx="0" cy="0"/>
          <a:chOff x="0" y="0"/>
          <a:chExt cx="0" cy="0"/>
        </a:xfrm>
      </p:grpSpPr>
      <p:cxnSp>
        <p:nvCxnSpPr>
          <p:cNvPr id="109" name="Straight Connector 19"/>
          <p:cNvCxnSpPr/>
          <p:nvPr/>
        </p:nvCxnSpPr>
        <p:spPr>
          <a:xfrm flipH="1">
            <a:off x="565920" y="6286320"/>
            <a:ext cx="11060280" cy="360"/>
          </a:xfrm>
          <a:prstGeom prst="straightConnector1">
            <a:avLst/>
          </a:prstGeom>
          <a:ln>
            <a:solidFill>
              <a:srgbClr val="000000"/>
            </a:solidFill>
          </a:ln>
        </p:spPr>
      </p:cxnSp>
      <p:cxnSp>
        <p:nvCxnSpPr>
          <p:cNvPr id="110" name="Straight Connector 7"/>
          <p:cNvCxnSpPr/>
          <p:nvPr/>
        </p:nvCxnSpPr>
        <p:spPr>
          <a:xfrm flipH="1">
            <a:off x="577440" y="1883160"/>
            <a:ext cx="11059920" cy="360"/>
          </a:xfrm>
          <a:prstGeom prst="straightConnector1">
            <a:avLst/>
          </a:prstGeom>
          <a:ln>
            <a:solidFill>
              <a:srgbClr val="000000"/>
            </a:solidFill>
          </a:ln>
        </p:spPr>
      </p:cxnSp>
      <p:cxnSp>
        <p:nvCxnSpPr>
          <p:cNvPr id="111" name="Straight Connector 8"/>
          <p:cNvCxnSpPr/>
          <p:nvPr/>
        </p:nvCxnSpPr>
        <p:spPr>
          <a:xfrm flipH="1">
            <a:off x="577440" y="571320"/>
            <a:ext cx="11059920" cy="360"/>
          </a:xfrm>
          <a:prstGeom prst="straightConnector1">
            <a:avLst/>
          </a:prstGeom>
          <a:ln>
            <a:solidFill>
              <a:srgbClr val="000000"/>
            </a:solidFill>
          </a:ln>
        </p:spPr>
      </p:cxnSp>
      <p:sp>
        <p:nvSpPr>
          <p:cNvPr id="112" name="PlaceHolder 1"/>
          <p:cNvSpPr>
            <a:spLocks noGrp="1"/>
          </p:cNvSpPr>
          <p:nvPr>
            <p:ph type="title"/>
          </p:nvPr>
        </p:nvSpPr>
        <p:spPr>
          <a:xfrm>
            <a:off x="571320" y="802080"/>
            <a:ext cx="3478320" cy="1407600"/>
          </a:xfrm>
          <a:prstGeom prst="rect">
            <a:avLst/>
          </a:prstGeom>
          <a:noFill/>
          <a:ln w="0">
            <a:noFill/>
          </a:ln>
        </p:spPr>
        <p:txBody>
          <a:bodyPr lIns="91440" rIns="91440" tIns="45720" bIns="45720" anchor="t">
            <a:noAutofit/>
          </a:bodyPr>
          <a:p>
            <a:pPr indent="0" defTabSz="914400">
              <a:lnSpc>
                <a:spcPct val="90000"/>
              </a:lnSpc>
              <a:buNone/>
            </a:pPr>
            <a:r>
              <a:rPr b="0" lang="en-US" sz="3200" spc="-100" strike="noStrike">
                <a:solidFill>
                  <a:schemeClr val="dk1"/>
                </a:solidFill>
                <a:latin typeface="바탕"/>
                <a:ea typeface="바탕"/>
              </a:rPr>
              <a:t>Click to edit Master title style</a:t>
            </a:r>
            <a:endParaRPr b="0" lang="en-US" sz="3200" spc="-1" strike="noStrike">
              <a:solidFill>
                <a:schemeClr val="dk1"/>
              </a:solidFill>
              <a:latin typeface="Avenir Next LT Pro Light"/>
            </a:endParaRPr>
          </a:p>
        </p:txBody>
      </p:sp>
      <p:sp>
        <p:nvSpPr>
          <p:cNvPr id="113" name="PlaceHolder 2"/>
          <p:cNvSpPr>
            <a:spLocks noGrp="1"/>
          </p:cNvSpPr>
          <p:nvPr>
            <p:ph type="body"/>
          </p:nvPr>
        </p:nvSpPr>
        <p:spPr>
          <a:xfrm>
            <a:off x="4723560" y="847440"/>
            <a:ext cx="6907320" cy="5216400"/>
          </a:xfrm>
          <a:prstGeom prst="rect">
            <a:avLst/>
          </a:prstGeom>
          <a:noFill/>
          <a:ln w="0">
            <a:noFill/>
          </a:ln>
        </p:spPr>
        <p:txBody>
          <a:bodyPr lIns="90000" rIns="90000" tIns="45000" bIns="45000" anchor="t">
            <a:noAutofit/>
          </a:bodyPr>
          <a:p>
            <a:pPr indent="0" defTabSz="914400">
              <a:lnSpc>
                <a:spcPct val="100000"/>
              </a:lnSpc>
              <a:buNone/>
              <a:tabLst>
                <a:tab algn="l" pos="0"/>
              </a:tabLst>
            </a:pPr>
            <a:r>
              <a:rPr b="0" lang="en-US" sz="3200" spc="-1" strike="noStrike">
                <a:solidFill>
                  <a:schemeClr val="dk1"/>
                </a:solidFill>
                <a:latin typeface="Avenir Next LT Pro Light"/>
              </a:rPr>
              <a:t>Click icon to add picture</a:t>
            </a:r>
            <a:endParaRPr b="0" lang="en-US" sz="3200" spc="-1" strike="noStrike">
              <a:solidFill>
                <a:schemeClr val="dk1"/>
              </a:solidFill>
              <a:latin typeface="Avenir Next LT Pro Light"/>
            </a:endParaRPr>
          </a:p>
        </p:txBody>
      </p:sp>
      <p:sp>
        <p:nvSpPr>
          <p:cNvPr id="114" name="PlaceHolder 3"/>
          <p:cNvSpPr>
            <a:spLocks noGrp="1"/>
          </p:cNvSpPr>
          <p:nvPr>
            <p:ph type="body"/>
          </p:nvPr>
        </p:nvSpPr>
        <p:spPr>
          <a:xfrm>
            <a:off x="571320" y="2575080"/>
            <a:ext cx="3478320" cy="3435480"/>
          </a:xfrm>
          <a:prstGeom prst="rect">
            <a:avLst/>
          </a:prstGeom>
          <a:noFill/>
          <a:ln w="0">
            <a:noFill/>
          </a:ln>
        </p:spPr>
        <p:txBody>
          <a:bodyPr lIns="91440" rIns="91440" tIns="45720" bIns="45720" anchor="t">
            <a:noAutofit/>
          </a:bodyPr>
          <a:p>
            <a:pPr indent="0" defTabSz="914400">
              <a:lnSpc>
                <a:spcPct val="120000"/>
              </a:lnSpc>
              <a:spcBef>
                <a:spcPts val="1001"/>
              </a:spcBef>
              <a:buNone/>
              <a:tabLst>
                <a:tab algn="l" pos="0"/>
              </a:tabLst>
            </a:pPr>
            <a:r>
              <a:rPr b="0" lang="en-US" sz="1600" spc="-1" strike="noStrike">
                <a:solidFill>
                  <a:schemeClr val="dk1"/>
                </a:solidFill>
                <a:latin typeface="Avenir Next LT Pro Light"/>
              </a:rPr>
              <a:t>Click to edit Master text styles</a:t>
            </a:r>
            <a:endParaRPr b="0" lang="en-US" sz="1600" spc="-1" strike="noStrike">
              <a:solidFill>
                <a:schemeClr val="dk1"/>
              </a:solidFill>
              <a:latin typeface="Avenir Next LT Pro Light"/>
            </a:endParaRPr>
          </a:p>
        </p:txBody>
      </p:sp>
      <p:sp>
        <p:nvSpPr>
          <p:cNvPr id="115" name="PlaceHolder 4"/>
          <p:cNvSpPr>
            <a:spLocks noGrp="1"/>
          </p:cNvSpPr>
          <p:nvPr>
            <p:ph type="dt" idx="31"/>
          </p:nvPr>
        </p:nvSpPr>
        <p:spPr>
          <a:xfrm>
            <a:off x="8036640" y="6397200"/>
            <a:ext cx="309168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800" spc="199" strike="noStrike" cap="all">
                <a:solidFill>
                  <a:schemeClr val="dk1"/>
                </a:solidFill>
                <a:latin typeface="Avenir Next LT Pro Light"/>
              </a:defRPr>
            </a:lvl1pPr>
          </a:lstStyle>
          <a:p>
            <a:pPr indent="0" algn="r" defTabSz="914400">
              <a:lnSpc>
                <a:spcPct val="100000"/>
              </a:lnSpc>
              <a:buNone/>
            </a:pPr>
            <a:r>
              <a:rPr b="0" lang="en-US" sz="800" spc="199" strike="noStrike" cap="all">
                <a:solidFill>
                  <a:schemeClr val="dk1"/>
                </a:solidFill>
                <a:latin typeface="Avenir Next LT Pro Light"/>
              </a:rPr>
              <a:t>&lt;date/time&gt;</a:t>
            </a:r>
            <a:endParaRPr b="0" lang="en-US" sz="800" spc="-1" strike="noStrike">
              <a:solidFill>
                <a:srgbClr val="000000"/>
              </a:solidFill>
              <a:latin typeface="Times New Roman"/>
            </a:endParaRPr>
          </a:p>
        </p:txBody>
      </p:sp>
      <p:sp>
        <p:nvSpPr>
          <p:cNvPr id="116" name="PlaceHolder 5"/>
          <p:cNvSpPr>
            <a:spLocks noGrp="1"/>
          </p:cNvSpPr>
          <p:nvPr>
            <p:ph type="ftr" idx="32"/>
          </p:nvPr>
        </p:nvSpPr>
        <p:spPr>
          <a:xfrm>
            <a:off x="475920" y="6397200"/>
            <a:ext cx="4114440" cy="364680"/>
          </a:xfrm>
          <a:prstGeom prst="rect">
            <a:avLst/>
          </a:prstGeom>
          <a:noFill/>
          <a:ln w="0">
            <a:noFill/>
          </a:ln>
        </p:spPr>
        <p:txBody>
          <a:bodyPr lIns="91440" rIns="91440" tIns="45720" bIns="45720" anchor="ctr">
            <a:noAutofit/>
          </a:bodyPr>
          <a:lstStyle>
            <a:lvl1pPr indent="0" algn="ctr">
              <a:buNone/>
              <a:defRPr b="0" lang="en-US" sz="1400" spc="-1" strike="noStrike">
                <a:solidFill>
                  <a:srgbClr val="000000"/>
                </a:solidFill>
                <a:latin typeface="Times New Roman"/>
              </a:defRPr>
            </a:lvl1pPr>
          </a:lstStyle>
          <a:p>
            <a:pPr indent="0" algn="ctr">
              <a:buNone/>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117" name="PlaceHolder 6"/>
          <p:cNvSpPr>
            <a:spLocks noGrp="1"/>
          </p:cNvSpPr>
          <p:nvPr>
            <p:ph type="sldNum" idx="33"/>
          </p:nvPr>
        </p:nvSpPr>
        <p:spPr>
          <a:xfrm>
            <a:off x="11024640" y="6397200"/>
            <a:ext cx="70056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800" spc="-1" strike="noStrike">
                <a:solidFill>
                  <a:schemeClr val="dk1"/>
                </a:solidFill>
                <a:latin typeface="Avenir Next LT Pro Light"/>
              </a:defRPr>
            </a:lvl1pPr>
          </a:lstStyle>
          <a:p>
            <a:pPr indent="0" algn="r" defTabSz="914400">
              <a:lnSpc>
                <a:spcPct val="100000"/>
              </a:lnSpc>
              <a:buNone/>
            </a:pPr>
            <a:fld id="{A0D60CCB-F8D1-4047-8C4B-798C6CA56D00}" type="slidenum">
              <a:rPr b="0" lang="en-US" sz="800" spc="-1" strike="noStrike">
                <a:solidFill>
                  <a:schemeClr val="dk1"/>
                </a:solidFill>
                <a:latin typeface="Avenir Next LT Pro Light"/>
              </a:rPr>
              <a:t>&lt;number&gt;</a:t>
            </a:fld>
            <a:endParaRPr b="0" lang="en-US" sz="800" spc="-1" strike="noStrike">
              <a:solidFill>
                <a:srgbClr val="000000"/>
              </a:solidFill>
              <a:latin typeface="Times New Roman"/>
            </a:endParaRPr>
          </a:p>
        </p:txBody>
      </p:sp>
      <p:cxnSp>
        <p:nvCxnSpPr>
          <p:cNvPr id="118" name="Straight Connector 7"/>
          <p:cNvCxnSpPr/>
          <p:nvPr/>
        </p:nvCxnSpPr>
        <p:spPr>
          <a:xfrm flipH="1">
            <a:off x="571320" y="571320"/>
            <a:ext cx="11060280" cy="360"/>
          </a:xfrm>
          <a:prstGeom prst="straightConnector1">
            <a:avLst/>
          </a:prstGeom>
          <a:ln>
            <a:solidFill>
              <a:srgbClr val="000000"/>
            </a:solidFill>
          </a:ln>
        </p:spPr>
      </p:cxnSp>
      <p:cxnSp>
        <p:nvCxnSpPr>
          <p:cNvPr id="119" name="Straight Connector 9"/>
          <p:cNvCxnSpPr/>
          <p:nvPr/>
        </p:nvCxnSpPr>
        <p:spPr>
          <a:xfrm flipV="1">
            <a:off x="4419360" y="571320"/>
            <a:ext cx="360" cy="5715360"/>
          </a:xfrm>
          <a:prstGeom prst="straightConnector1">
            <a:avLst/>
          </a:prstGeom>
          <a:ln>
            <a:solidFill>
              <a:srgbClr val="000000"/>
            </a:solidFill>
          </a:ln>
        </p:spPr>
      </p:cxnSp>
      <p:cxnSp>
        <p:nvCxnSpPr>
          <p:cNvPr id="120" name="Straight Connector 14"/>
          <p:cNvCxnSpPr/>
          <p:nvPr/>
        </p:nvCxnSpPr>
        <p:spPr>
          <a:xfrm flipH="1">
            <a:off x="571320" y="2406600"/>
            <a:ext cx="3848400" cy="360"/>
          </a:xfrm>
          <a:prstGeom prst="straightConnector1">
            <a:avLst/>
          </a:prstGeom>
          <a:ln>
            <a:solidFill>
              <a:srgbClr val="000000"/>
            </a:solidFill>
          </a:ln>
        </p:spPr>
      </p:cxnSp>
      <p:cxnSp>
        <p:nvCxnSpPr>
          <p:cNvPr id="121" name="Straight Connector 11"/>
          <p:cNvCxnSpPr/>
          <p:nvPr/>
        </p:nvCxnSpPr>
        <p:spPr>
          <a:xfrm flipH="1">
            <a:off x="577440" y="6283440"/>
            <a:ext cx="11059920" cy="360"/>
          </a:xfrm>
          <a:prstGeom prst="straightConnector1">
            <a:avLst/>
          </a:prstGeom>
          <a:ln>
            <a:solidFill>
              <a:srgbClr val="000000"/>
            </a:solidFill>
          </a:ln>
        </p:spPr>
      </p:cxnSp>
    </p:spTree>
  </p:cSld>
  <p:clrMap bg1="lt1" bg2="lt2" tx1="dk1" tx2="dk2" accent1="accent1" accent2="accent2" accent3="accent3" accent4="accent4" accent5="accent5" accent6="accent6" hlink="hlink" folHlink="folHlink"/>
  <p:sldLayoutIdLst>
    <p:sldLayoutId id="2147483669" r:id="rId2"/>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2f0f3"/>
        </a:solidFill>
      </p:bgPr>
    </p:bg>
    <p:spTree>
      <p:nvGrpSpPr>
        <p:cNvPr id="1" name=""/>
        <p:cNvGrpSpPr/>
        <p:nvPr/>
      </p:nvGrpSpPr>
      <p:grpSpPr>
        <a:xfrm>
          <a:off x="0" y="0"/>
          <a:ext cx="0" cy="0"/>
          <a:chOff x="0" y="0"/>
          <a:chExt cx="0" cy="0"/>
        </a:xfrm>
      </p:grpSpPr>
      <p:cxnSp>
        <p:nvCxnSpPr>
          <p:cNvPr id="13" name="Straight Connector 19"/>
          <p:cNvCxnSpPr/>
          <p:nvPr/>
        </p:nvCxnSpPr>
        <p:spPr>
          <a:xfrm flipH="1">
            <a:off x="565920" y="6286320"/>
            <a:ext cx="11060280" cy="360"/>
          </a:xfrm>
          <a:prstGeom prst="straightConnector1">
            <a:avLst/>
          </a:prstGeom>
          <a:ln>
            <a:solidFill>
              <a:srgbClr val="000000"/>
            </a:solidFill>
          </a:ln>
        </p:spPr>
      </p:cxnSp>
      <p:cxnSp>
        <p:nvCxnSpPr>
          <p:cNvPr id="14" name="Straight Connector 7"/>
          <p:cNvCxnSpPr/>
          <p:nvPr/>
        </p:nvCxnSpPr>
        <p:spPr>
          <a:xfrm flipH="1">
            <a:off x="577440" y="1883160"/>
            <a:ext cx="11059920" cy="360"/>
          </a:xfrm>
          <a:prstGeom prst="straightConnector1">
            <a:avLst/>
          </a:prstGeom>
          <a:ln>
            <a:solidFill>
              <a:srgbClr val="000000"/>
            </a:solidFill>
          </a:ln>
        </p:spPr>
      </p:cxnSp>
      <p:cxnSp>
        <p:nvCxnSpPr>
          <p:cNvPr id="15" name="Straight Connector 8"/>
          <p:cNvCxnSpPr/>
          <p:nvPr/>
        </p:nvCxnSpPr>
        <p:spPr>
          <a:xfrm flipH="1">
            <a:off x="577440" y="571320"/>
            <a:ext cx="11059920" cy="360"/>
          </a:xfrm>
          <a:prstGeom prst="straightConnector1">
            <a:avLst/>
          </a:prstGeom>
          <a:ln>
            <a:solidFill>
              <a:srgbClr val="000000"/>
            </a:solidFill>
          </a:ln>
        </p:spPr>
      </p:cxnSp>
      <p:sp>
        <p:nvSpPr>
          <p:cNvPr id="16" name="PlaceHolder 1"/>
          <p:cNvSpPr>
            <a:spLocks noGrp="1"/>
          </p:cNvSpPr>
          <p:nvPr>
            <p:ph type="title"/>
          </p:nvPr>
        </p:nvSpPr>
        <p:spPr>
          <a:xfrm>
            <a:off x="571680" y="689400"/>
            <a:ext cx="11048760" cy="1083600"/>
          </a:xfrm>
          <a:prstGeom prst="rect">
            <a:avLst/>
          </a:prstGeom>
          <a:noFill/>
          <a:ln w="0">
            <a:noFill/>
          </a:ln>
        </p:spPr>
        <p:txBody>
          <a:bodyPr lIns="91440" rIns="91440" tIns="45720" bIns="45720" anchor="ctr">
            <a:noAutofit/>
          </a:bodyPr>
          <a:p>
            <a:pPr indent="0" defTabSz="914400">
              <a:lnSpc>
                <a:spcPct val="90000"/>
              </a:lnSpc>
              <a:buNone/>
            </a:pPr>
            <a:r>
              <a:rPr b="0" lang="en-US" sz="4000" spc="-100" strike="noStrike">
                <a:solidFill>
                  <a:schemeClr val="dk1"/>
                </a:solidFill>
                <a:latin typeface="바탕"/>
                <a:ea typeface="바탕"/>
              </a:rPr>
              <a:t>Click to edit Master title style</a:t>
            </a:r>
            <a:endParaRPr b="0" lang="en-US" sz="4000" spc="-1" strike="noStrike">
              <a:solidFill>
                <a:schemeClr val="dk1"/>
              </a:solidFill>
              <a:latin typeface="Avenir Next LT Pro Light"/>
            </a:endParaRPr>
          </a:p>
        </p:txBody>
      </p:sp>
      <p:sp>
        <p:nvSpPr>
          <p:cNvPr id="17" name="PlaceHolder 2"/>
          <p:cNvSpPr>
            <a:spLocks noGrp="1"/>
          </p:cNvSpPr>
          <p:nvPr>
            <p:ph type="body"/>
          </p:nvPr>
        </p:nvSpPr>
        <p:spPr>
          <a:xfrm>
            <a:off x="571320" y="2036520"/>
            <a:ext cx="11059560" cy="3870360"/>
          </a:xfrm>
          <a:prstGeom prst="rect">
            <a:avLst/>
          </a:prstGeom>
          <a:noFill/>
          <a:ln w="0">
            <a:noFill/>
          </a:ln>
        </p:spPr>
        <p:txBody>
          <a:bodyPr lIns="91440" rIns="91440" tIns="45720" bIns="45720" anchor="t" vert="eaVert">
            <a:noAutofit/>
          </a:bodyPr>
          <a:p>
            <a:pPr marL="228600" indent="-228600" defTabSz="914400">
              <a:lnSpc>
                <a:spcPct val="120000"/>
              </a:lnSpc>
              <a:spcBef>
                <a:spcPts val="1001"/>
              </a:spcBef>
              <a:buClr>
                <a:srgbClr val="000000"/>
              </a:buClr>
              <a:buSzPct val="80000"/>
              <a:buFont typeface="Arial"/>
              <a:buChar char="•"/>
            </a:pPr>
            <a:r>
              <a:rPr b="0" lang="en-US" sz="2000" spc="-1" strike="noStrike">
                <a:solidFill>
                  <a:schemeClr val="dk1"/>
                </a:solidFill>
                <a:latin typeface="Avenir Next LT Pro Light"/>
              </a:rPr>
              <a:t>Click to edit Master text styles</a:t>
            </a:r>
            <a:endParaRPr b="0" lang="en-US" sz="2000" spc="-1" strike="noStrike">
              <a:solidFill>
                <a:schemeClr val="dk1"/>
              </a:solidFill>
              <a:latin typeface="Avenir Next LT Pro Light"/>
            </a:endParaRPr>
          </a:p>
          <a:p>
            <a:pPr lvl="1" marL="457200" indent="-228600" defTabSz="914400">
              <a:lnSpc>
                <a:spcPct val="120000"/>
              </a:lnSpc>
              <a:spcBef>
                <a:spcPts val="499"/>
              </a:spcBef>
              <a:buClr>
                <a:srgbClr val="000000"/>
              </a:buClr>
              <a:buSzPct val="80000"/>
              <a:buFont typeface="Avenir Next LT Pro Light"/>
              <a:buChar char="–"/>
            </a:pPr>
            <a:r>
              <a:rPr b="0" lang="en-US" sz="1800" spc="-1" strike="noStrike">
                <a:solidFill>
                  <a:schemeClr val="dk1"/>
                </a:solidFill>
                <a:latin typeface="Avenir Next LT Pro Light"/>
              </a:rPr>
              <a:t>Second level</a:t>
            </a:r>
            <a:endParaRPr b="0" lang="en-US" sz="1800" spc="-1" strike="noStrike">
              <a:solidFill>
                <a:schemeClr val="dk1"/>
              </a:solidFill>
              <a:latin typeface="Avenir Next LT Pro Light"/>
            </a:endParaRPr>
          </a:p>
          <a:p>
            <a:pPr lvl="2" marL="731520" indent="-228600" defTabSz="914400">
              <a:lnSpc>
                <a:spcPct val="120000"/>
              </a:lnSpc>
              <a:spcBef>
                <a:spcPts val="499"/>
              </a:spcBef>
              <a:buClr>
                <a:srgbClr val="000000"/>
              </a:buClr>
              <a:buSzPct val="80000"/>
              <a:buFont typeface="Arial"/>
              <a:buChar char="•"/>
            </a:pPr>
            <a:r>
              <a:rPr b="0" lang="en-US" sz="1600" spc="-1" strike="noStrike">
                <a:solidFill>
                  <a:schemeClr val="dk1"/>
                </a:solidFill>
                <a:latin typeface="Avenir Next LT Pro Light"/>
              </a:rPr>
              <a:t>Third level</a:t>
            </a:r>
            <a:endParaRPr b="0" lang="en-US" sz="1600" spc="-1" strike="noStrike">
              <a:solidFill>
                <a:schemeClr val="dk1"/>
              </a:solidFill>
              <a:latin typeface="Avenir Next LT Pro Light"/>
            </a:endParaRPr>
          </a:p>
          <a:p>
            <a:pPr lvl="3" marL="1005840" indent="-228600" defTabSz="914400">
              <a:lnSpc>
                <a:spcPct val="120000"/>
              </a:lnSpc>
              <a:spcBef>
                <a:spcPts val="499"/>
              </a:spcBef>
              <a:buClr>
                <a:srgbClr val="000000"/>
              </a:buClr>
              <a:buSzPct val="80000"/>
              <a:buFont typeface="Avenir Next LT Pro Light"/>
              <a:buChar char="–"/>
            </a:pPr>
            <a:r>
              <a:rPr b="0" lang="en-US" sz="1400" spc="-1" strike="noStrike">
                <a:solidFill>
                  <a:schemeClr val="dk1"/>
                </a:solidFill>
                <a:latin typeface="Avenir Next LT Pro Light"/>
              </a:rPr>
              <a:t>Fourth level</a:t>
            </a:r>
            <a:endParaRPr b="0" lang="en-US" sz="1400" spc="-1" strike="noStrike">
              <a:solidFill>
                <a:schemeClr val="dk1"/>
              </a:solidFill>
              <a:latin typeface="Avenir Next LT Pro Light"/>
            </a:endParaRPr>
          </a:p>
          <a:p>
            <a:pPr lvl="4" marL="1280160" indent="-228600" defTabSz="914400">
              <a:lnSpc>
                <a:spcPct val="120000"/>
              </a:lnSpc>
              <a:spcBef>
                <a:spcPts val="499"/>
              </a:spcBef>
              <a:buClr>
                <a:srgbClr val="000000"/>
              </a:buClr>
              <a:buSzPct val="80000"/>
              <a:buFont typeface="Arial"/>
              <a:buChar char="•"/>
            </a:pPr>
            <a:r>
              <a:rPr b="0" lang="en-US" sz="1400" spc="-1" strike="noStrike">
                <a:solidFill>
                  <a:schemeClr val="dk1"/>
                </a:solidFill>
                <a:latin typeface="Avenir Next LT Pro Light"/>
              </a:rPr>
              <a:t>Fifth level</a:t>
            </a:r>
            <a:endParaRPr b="0" lang="en-US" sz="1400" spc="-1" strike="noStrike">
              <a:solidFill>
                <a:schemeClr val="dk1"/>
              </a:solidFill>
              <a:latin typeface="Avenir Next LT Pro Light"/>
            </a:endParaRPr>
          </a:p>
        </p:txBody>
      </p:sp>
      <p:sp>
        <p:nvSpPr>
          <p:cNvPr id="18" name="PlaceHolder 3"/>
          <p:cNvSpPr>
            <a:spLocks noGrp="1"/>
          </p:cNvSpPr>
          <p:nvPr>
            <p:ph type="dt" idx="4"/>
          </p:nvPr>
        </p:nvSpPr>
        <p:spPr>
          <a:xfrm>
            <a:off x="8036640" y="6397200"/>
            <a:ext cx="309168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800" spc="199" strike="noStrike" cap="all">
                <a:solidFill>
                  <a:schemeClr val="dk1"/>
                </a:solidFill>
                <a:latin typeface="Avenir Next LT Pro Light"/>
              </a:defRPr>
            </a:lvl1pPr>
          </a:lstStyle>
          <a:p>
            <a:pPr indent="0" algn="r" defTabSz="914400">
              <a:lnSpc>
                <a:spcPct val="100000"/>
              </a:lnSpc>
              <a:buNone/>
            </a:pPr>
            <a:r>
              <a:rPr b="0" lang="en-US" sz="800" spc="199" strike="noStrike" cap="all">
                <a:solidFill>
                  <a:schemeClr val="dk1"/>
                </a:solidFill>
                <a:latin typeface="Avenir Next LT Pro Light"/>
              </a:rPr>
              <a:t>&lt;date/time&gt;</a:t>
            </a:r>
            <a:endParaRPr b="0" lang="en-US" sz="800" spc="-1" strike="noStrike">
              <a:solidFill>
                <a:srgbClr val="000000"/>
              </a:solidFill>
              <a:latin typeface="Times New Roman"/>
            </a:endParaRPr>
          </a:p>
        </p:txBody>
      </p:sp>
      <p:sp>
        <p:nvSpPr>
          <p:cNvPr id="19" name="PlaceHolder 4"/>
          <p:cNvSpPr>
            <a:spLocks noGrp="1"/>
          </p:cNvSpPr>
          <p:nvPr>
            <p:ph type="ftr" idx="5"/>
          </p:nvPr>
        </p:nvSpPr>
        <p:spPr>
          <a:xfrm>
            <a:off x="475920" y="6397200"/>
            <a:ext cx="4114440" cy="364680"/>
          </a:xfrm>
          <a:prstGeom prst="rect">
            <a:avLst/>
          </a:prstGeom>
          <a:noFill/>
          <a:ln w="0">
            <a:noFill/>
          </a:ln>
        </p:spPr>
        <p:txBody>
          <a:bodyPr lIns="91440" rIns="91440" tIns="45720" bIns="45720" anchor="ctr">
            <a:noAutofit/>
          </a:bodyPr>
          <a:lstStyle>
            <a:lvl1pPr indent="0" algn="ctr">
              <a:buNone/>
              <a:defRPr b="0" lang="en-US" sz="1400" spc="-1" strike="noStrike">
                <a:solidFill>
                  <a:srgbClr val="000000"/>
                </a:solidFill>
                <a:latin typeface="Times New Roman"/>
              </a:defRPr>
            </a:lvl1pPr>
          </a:lstStyle>
          <a:p>
            <a:pPr indent="0" algn="ctr">
              <a:buNone/>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20" name="PlaceHolder 5"/>
          <p:cNvSpPr>
            <a:spLocks noGrp="1"/>
          </p:cNvSpPr>
          <p:nvPr>
            <p:ph type="sldNum" idx="6"/>
          </p:nvPr>
        </p:nvSpPr>
        <p:spPr>
          <a:xfrm>
            <a:off x="11024640" y="6397200"/>
            <a:ext cx="70056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800" spc="-1" strike="noStrike">
                <a:solidFill>
                  <a:schemeClr val="dk1"/>
                </a:solidFill>
                <a:latin typeface="Avenir Next LT Pro Light"/>
              </a:defRPr>
            </a:lvl1pPr>
          </a:lstStyle>
          <a:p>
            <a:pPr indent="0" algn="r" defTabSz="914400">
              <a:lnSpc>
                <a:spcPct val="100000"/>
              </a:lnSpc>
              <a:buNone/>
            </a:pPr>
            <a:fld id="{3BBD8391-2D4C-4B9A-9D0A-9E6B0D4D9E24}" type="slidenum">
              <a:rPr b="0" lang="en-US" sz="800" spc="-1" strike="noStrike">
                <a:solidFill>
                  <a:schemeClr val="dk1"/>
                </a:solidFill>
                <a:latin typeface="Avenir Next LT Pro Light"/>
              </a:rPr>
              <a:t>&lt;number&gt;</a:t>
            </a:fld>
            <a:endParaRPr b="0" lang="en-US" sz="800" spc="-1" strike="noStrike">
              <a:solidFill>
                <a:srgbClr val="000000"/>
              </a:solidFill>
              <a:latin typeface="Times New Roman"/>
            </a:endParaRPr>
          </a:p>
        </p:txBody>
      </p:sp>
      <p:cxnSp>
        <p:nvCxnSpPr>
          <p:cNvPr id="21" name="Straight Connector 6"/>
          <p:cNvCxnSpPr/>
          <p:nvPr/>
        </p:nvCxnSpPr>
        <p:spPr>
          <a:xfrm flipH="1">
            <a:off x="571320" y="1780920"/>
            <a:ext cx="11060280" cy="360"/>
          </a:xfrm>
          <a:prstGeom prst="straightConnector1">
            <a:avLst/>
          </a:prstGeom>
          <a:ln>
            <a:solidFill>
              <a:srgbClr val="000000"/>
            </a:solidFill>
          </a:ln>
        </p:spPr>
      </p:cxnSp>
    </p:spTree>
  </p:cSld>
  <p:clrMap bg1="lt1" bg2="lt2" tx1="dk1" tx2="dk2" accent1="accent1" accent2="accent2" accent3="accent3" accent4="accent4" accent5="accent5" accent6="accent6" hlink="hlink" folHlink="folHlink"/>
  <p:sldLayoutIdLst>
    <p:sldLayoutId id="2147483651" r:id="rId2"/>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2f0f3"/>
        </a:solidFill>
      </p:bgPr>
    </p:bg>
    <p:spTree>
      <p:nvGrpSpPr>
        <p:cNvPr id="1" name=""/>
        <p:cNvGrpSpPr/>
        <p:nvPr/>
      </p:nvGrpSpPr>
      <p:grpSpPr>
        <a:xfrm>
          <a:off x="0" y="0"/>
          <a:ext cx="0" cy="0"/>
          <a:chOff x="0" y="0"/>
          <a:chExt cx="0" cy="0"/>
        </a:xfrm>
      </p:grpSpPr>
      <p:cxnSp>
        <p:nvCxnSpPr>
          <p:cNvPr id="22" name="Straight Connector 19"/>
          <p:cNvCxnSpPr/>
          <p:nvPr/>
        </p:nvCxnSpPr>
        <p:spPr>
          <a:xfrm flipH="1">
            <a:off x="565920" y="6286320"/>
            <a:ext cx="11060280" cy="360"/>
          </a:xfrm>
          <a:prstGeom prst="straightConnector1">
            <a:avLst/>
          </a:prstGeom>
          <a:ln>
            <a:solidFill>
              <a:srgbClr val="000000"/>
            </a:solidFill>
          </a:ln>
        </p:spPr>
      </p:cxnSp>
      <p:cxnSp>
        <p:nvCxnSpPr>
          <p:cNvPr id="23" name="Straight Connector 7"/>
          <p:cNvCxnSpPr/>
          <p:nvPr/>
        </p:nvCxnSpPr>
        <p:spPr>
          <a:xfrm flipH="1">
            <a:off x="577440" y="1883160"/>
            <a:ext cx="11059920" cy="360"/>
          </a:xfrm>
          <a:prstGeom prst="straightConnector1">
            <a:avLst/>
          </a:prstGeom>
          <a:ln>
            <a:solidFill>
              <a:srgbClr val="000000"/>
            </a:solidFill>
          </a:ln>
        </p:spPr>
      </p:cxnSp>
      <p:cxnSp>
        <p:nvCxnSpPr>
          <p:cNvPr id="24" name="Straight Connector 8"/>
          <p:cNvCxnSpPr/>
          <p:nvPr/>
        </p:nvCxnSpPr>
        <p:spPr>
          <a:xfrm flipH="1">
            <a:off x="577440" y="571320"/>
            <a:ext cx="11059920" cy="360"/>
          </a:xfrm>
          <a:prstGeom prst="straightConnector1">
            <a:avLst/>
          </a:prstGeom>
          <a:ln>
            <a:solidFill>
              <a:srgbClr val="000000"/>
            </a:solidFill>
          </a:ln>
        </p:spPr>
      </p:cxnSp>
      <p:sp>
        <p:nvSpPr>
          <p:cNvPr id="25" name="PlaceHolder 1"/>
          <p:cNvSpPr>
            <a:spLocks noGrp="1"/>
          </p:cNvSpPr>
          <p:nvPr>
            <p:ph type="title"/>
          </p:nvPr>
        </p:nvSpPr>
        <p:spPr>
          <a:xfrm>
            <a:off x="9177840" y="797400"/>
            <a:ext cx="2483640" cy="5283360"/>
          </a:xfrm>
          <a:prstGeom prst="rect">
            <a:avLst/>
          </a:prstGeom>
          <a:noFill/>
          <a:ln w="0">
            <a:noFill/>
          </a:ln>
        </p:spPr>
        <p:txBody>
          <a:bodyPr lIns="91440" rIns="91440" tIns="45720" bIns="45720" anchor="ctr" vert="eaVert">
            <a:noAutofit/>
          </a:bodyPr>
          <a:p>
            <a:pPr indent="0" defTabSz="914400">
              <a:lnSpc>
                <a:spcPct val="90000"/>
              </a:lnSpc>
              <a:buNone/>
            </a:pPr>
            <a:r>
              <a:rPr b="0" lang="en-US" sz="4000" spc="-100" strike="noStrike">
                <a:solidFill>
                  <a:schemeClr val="dk1"/>
                </a:solidFill>
                <a:latin typeface="바탕"/>
                <a:ea typeface="바탕"/>
              </a:rPr>
              <a:t>Click to edit Master title style</a:t>
            </a:r>
            <a:endParaRPr b="0" lang="en-US" sz="4000" spc="-1" strike="noStrike">
              <a:solidFill>
                <a:schemeClr val="dk1"/>
              </a:solidFill>
              <a:latin typeface="Avenir Next LT Pro Light"/>
            </a:endParaRPr>
          </a:p>
        </p:txBody>
      </p:sp>
      <p:sp>
        <p:nvSpPr>
          <p:cNvPr id="26" name="PlaceHolder 2"/>
          <p:cNvSpPr>
            <a:spLocks noGrp="1"/>
          </p:cNvSpPr>
          <p:nvPr>
            <p:ph type="body"/>
          </p:nvPr>
        </p:nvSpPr>
        <p:spPr>
          <a:xfrm>
            <a:off x="565920" y="797400"/>
            <a:ext cx="8100720" cy="5283360"/>
          </a:xfrm>
          <a:prstGeom prst="rect">
            <a:avLst/>
          </a:prstGeom>
          <a:noFill/>
          <a:ln w="0">
            <a:noFill/>
          </a:ln>
        </p:spPr>
        <p:txBody>
          <a:bodyPr lIns="91440" rIns="91440" tIns="45720" bIns="45720" anchor="t" vert="eaVert">
            <a:noAutofit/>
          </a:bodyPr>
          <a:p>
            <a:pPr marL="228600" indent="-228600" defTabSz="914400">
              <a:lnSpc>
                <a:spcPct val="120000"/>
              </a:lnSpc>
              <a:spcBef>
                <a:spcPts val="1001"/>
              </a:spcBef>
              <a:buClr>
                <a:srgbClr val="000000"/>
              </a:buClr>
              <a:buSzPct val="80000"/>
              <a:buFont typeface="Arial"/>
              <a:buChar char="•"/>
            </a:pPr>
            <a:r>
              <a:rPr b="0" lang="en-US" sz="2000" spc="-1" strike="noStrike">
                <a:solidFill>
                  <a:schemeClr val="dk1"/>
                </a:solidFill>
                <a:latin typeface="Avenir Next LT Pro Light"/>
              </a:rPr>
              <a:t>Click to edit Master text styles</a:t>
            </a:r>
            <a:endParaRPr b="0" lang="en-US" sz="2000" spc="-1" strike="noStrike">
              <a:solidFill>
                <a:schemeClr val="dk1"/>
              </a:solidFill>
              <a:latin typeface="Avenir Next LT Pro Light"/>
            </a:endParaRPr>
          </a:p>
          <a:p>
            <a:pPr lvl="1" marL="457200" indent="-228600" defTabSz="914400">
              <a:lnSpc>
                <a:spcPct val="120000"/>
              </a:lnSpc>
              <a:spcBef>
                <a:spcPts val="499"/>
              </a:spcBef>
              <a:buClr>
                <a:srgbClr val="000000"/>
              </a:buClr>
              <a:buSzPct val="80000"/>
              <a:buFont typeface="Avenir Next LT Pro Light"/>
              <a:buChar char="–"/>
            </a:pPr>
            <a:r>
              <a:rPr b="0" lang="en-US" sz="1800" spc="-1" strike="noStrike">
                <a:solidFill>
                  <a:schemeClr val="dk1"/>
                </a:solidFill>
                <a:latin typeface="Avenir Next LT Pro Light"/>
              </a:rPr>
              <a:t>Second level</a:t>
            </a:r>
            <a:endParaRPr b="0" lang="en-US" sz="1800" spc="-1" strike="noStrike">
              <a:solidFill>
                <a:schemeClr val="dk1"/>
              </a:solidFill>
              <a:latin typeface="Avenir Next LT Pro Light"/>
            </a:endParaRPr>
          </a:p>
          <a:p>
            <a:pPr lvl="2" marL="731520" indent="-228600" defTabSz="914400">
              <a:lnSpc>
                <a:spcPct val="120000"/>
              </a:lnSpc>
              <a:spcBef>
                <a:spcPts val="499"/>
              </a:spcBef>
              <a:buClr>
                <a:srgbClr val="000000"/>
              </a:buClr>
              <a:buSzPct val="80000"/>
              <a:buFont typeface="Arial"/>
              <a:buChar char="•"/>
            </a:pPr>
            <a:r>
              <a:rPr b="0" lang="en-US" sz="1600" spc="-1" strike="noStrike">
                <a:solidFill>
                  <a:schemeClr val="dk1"/>
                </a:solidFill>
                <a:latin typeface="Avenir Next LT Pro Light"/>
              </a:rPr>
              <a:t>Third level</a:t>
            </a:r>
            <a:endParaRPr b="0" lang="en-US" sz="1600" spc="-1" strike="noStrike">
              <a:solidFill>
                <a:schemeClr val="dk1"/>
              </a:solidFill>
              <a:latin typeface="Avenir Next LT Pro Light"/>
            </a:endParaRPr>
          </a:p>
          <a:p>
            <a:pPr lvl="3" marL="1005840" indent="-228600" defTabSz="914400">
              <a:lnSpc>
                <a:spcPct val="120000"/>
              </a:lnSpc>
              <a:spcBef>
                <a:spcPts val="499"/>
              </a:spcBef>
              <a:buClr>
                <a:srgbClr val="000000"/>
              </a:buClr>
              <a:buSzPct val="80000"/>
              <a:buFont typeface="Avenir Next LT Pro Light"/>
              <a:buChar char="–"/>
            </a:pPr>
            <a:r>
              <a:rPr b="0" lang="en-US" sz="1400" spc="-1" strike="noStrike">
                <a:solidFill>
                  <a:schemeClr val="dk1"/>
                </a:solidFill>
                <a:latin typeface="Avenir Next LT Pro Light"/>
              </a:rPr>
              <a:t>Fourth level</a:t>
            </a:r>
            <a:endParaRPr b="0" lang="en-US" sz="1400" spc="-1" strike="noStrike">
              <a:solidFill>
                <a:schemeClr val="dk1"/>
              </a:solidFill>
              <a:latin typeface="Avenir Next LT Pro Light"/>
            </a:endParaRPr>
          </a:p>
          <a:p>
            <a:pPr lvl="4" marL="1280160" indent="-228600" defTabSz="914400">
              <a:lnSpc>
                <a:spcPct val="120000"/>
              </a:lnSpc>
              <a:spcBef>
                <a:spcPts val="499"/>
              </a:spcBef>
              <a:buClr>
                <a:srgbClr val="000000"/>
              </a:buClr>
              <a:buSzPct val="80000"/>
              <a:buFont typeface="Arial"/>
              <a:buChar char="•"/>
            </a:pPr>
            <a:r>
              <a:rPr b="0" lang="en-US" sz="1400" spc="-1" strike="noStrike">
                <a:solidFill>
                  <a:schemeClr val="dk1"/>
                </a:solidFill>
                <a:latin typeface="Avenir Next LT Pro Light"/>
              </a:rPr>
              <a:t>Fifth level</a:t>
            </a:r>
            <a:endParaRPr b="0" lang="en-US" sz="1400" spc="-1" strike="noStrike">
              <a:solidFill>
                <a:schemeClr val="dk1"/>
              </a:solidFill>
              <a:latin typeface="Avenir Next LT Pro Light"/>
            </a:endParaRPr>
          </a:p>
        </p:txBody>
      </p:sp>
      <p:sp>
        <p:nvSpPr>
          <p:cNvPr id="27" name="PlaceHolder 3"/>
          <p:cNvSpPr>
            <a:spLocks noGrp="1"/>
          </p:cNvSpPr>
          <p:nvPr>
            <p:ph type="dt" idx="7"/>
          </p:nvPr>
        </p:nvSpPr>
        <p:spPr>
          <a:xfrm>
            <a:off x="8036640" y="6397200"/>
            <a:ext cx="309168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800" spc="199" strike="noStrike" cap="all">
                <a:solidFill>
                  <a:schemeClr val="dk1"/>
                </a:solidFill>
                <a:latin typeface="Avenir Next LT Pro Light"/>
              </a:defRPr>
            </a:lvl1pPr>
          </a:lstStyle>
          <a:p>
            <a:pPr indent="0" algn="r" defTabSz="914400">
              <a:lnSpc>
                <a:spcPct val="100000"/>
              </a:lnSpc>
              <a:buNone/>
            </a:pPr>
            <a:r>
              <a:rPr b="0" lang="en-US" sz="800" spc="199" strike="noStrike" cap="all">
                <a:solidFill>
                  <a:schemeClr val="dk1"/>
                </a:solidFill>
                <a:latin typeface="Avenir Next LT Pro Light"/>
              </a:rPr>
              <a:t>&lt;date/time&gt;</a:t>
            </a:r>
            <a:endParaRPr b="0" lang="en-US" sz="800" spc="-1" strike="noStrike">
              <a:solidFill>
                <a:srgbClr val="000000"/>
              </a:solidFill>
              <a:latin typeface="Times New Roman"/>
            </a:endParaRPr>
          </a:p>
        </p:txBody>
      </p:sp>
      <p:sp>
        <p:nvSpPr>
          <p:cNvPr id="28" name="PlaceHolder 4"/>
          <p:cNvSpPr>
            <a:spLocks noGrp="1"/>
          </p:cNvSpPr>
          <p:nvPr>
            <p:ph type="ftr" idx="8"/>
          </p:nvPr>
        </p:nvSpPr>
        <p:spPr>
          <a:xfrm>
            <a:off x="475920" y="6397200"/>
            <a:ext cx="4114440" cy="364680"/>
          </a:xfrm>
          <a:prstGeom prst="rect">
            <a:avLst/>
          </a:prstGeom>
          <a:noFill/>
          <a:ln w="0">
            <a:noFill/>
          </a:ln>
        </p:spPr>
        <p:txBody>
          <a:bodyPr lIns="91440" rIns="91440" tIns="45720" bIns="45720" anchor="ctr">
            <a:noAutofit/>
          </a:bodyPr>
          <a:lstStyle>
            <a:lvl1pPr indent="0" algn="ctr">
              <a:buNone/>
              <a:defRPr b="0" lang="en-US" sz="1400" spc="-1" strike="noStrike">
                <a:solidFill>
                  <a:srgbClr val="000000"/>
                </a:solidFill>
                <a:latin typeface="Times New Roman"/>
              </a:defRPr>
            </a:lvl1pPr>
          </a:lstStyle>
          <a:p>
            <a:pPr indent="0" algn="ctr">
              <a:buNone/>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29" name="PlaceHolder 5"/>
          <p:cNvSpPr>
            <a:spLocks noGrp="1"/>
          </p:cNvSpPr>
          <p:nvPr>
            <p:ph type="sldNum" idx="9"/>
          </p:nvPr>
        </p:nvSpPr>
        <p:spPr>
          <a:xfrm>
            <a:off x="11024640" y="6397200"/>
            <a:ext cx="70056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800" spc="-1" strike="noStrike">
                <a:solidFill>
                  <a:schemeClr val="dk1"/>
                </a:solidFill>
                <a:latin typeface="Avenir Next LT Pro Light"/>
              </a:defRPr>
            </a:lvl1pPr>
          </a:lstStyle>
          <a:p>
            <a:pPr indent="0" algn="r" defTabSz="914400">
              <a:lnSpc>
                <a:spcPct val="100000"/>
              </a:lnSpc>
              <a:buNone/>
            </a:pPr>
            <a:fld id="{7A4B8DBD-8E02-40F4-AB42-CA53A9466908}" type="slidenum">
              <a:rPr b="0" lang="en-US" sz="800" spc="-1" strike="noStrike">
                <a:solidFill>
                  <a:schemeClr val="dk1"/>
                </a:solidFill>
                <a:latin typeface="Avenir Next LT Pro Light"/>
              </a:rPr>
              <a:t>&lt;number&gt;</a:t>
            </a:fld>
            <a:endParaRPr b="0" lang="en-US" sz="800" spc="-1" strike="noStrike">
              <a:solidFill>
                <a:srgbClr val="000000"/>
              </a:solidFill>
              <a:latin typeface="Times New Roman"/>
            </a:endParaRPr>
          </a:p>
        </p:txBody>
      </p:sp>
      <p:cxnSp>
        <p:nvCxnSpPr>
          <p:cNvPr id="30" name="Straight Connector 6"/>
          <p:cNvCxnSpPr/>
          <p:nvPr/>
        </p:nvCxnSpPr>
        <p:spPr>
          <a:xfrm flipH="1">
            <a:off x="565920" y="577080"/>
            <a:ext cx="11060280" cy="360"/>
          </a:xfrm>
          <a:prstGeom prst="straightConnector1">
            <a:avLst/>
          </a:prstGeom>
          <a:ln>
            <a:solidFill>
              <a:srgbClr val="000000"/>
            </a:solidFill>
          </a:ln>
        </p:spPr>
      </p:cxnSp>
      <p:cxnSp>
        <p:nvCxnSpPr>
          <p:cNvPr id="31" name="Straight Connector 7"/>
          <p:cNvCxnSpPr/>
          <p:nvPr/>
        </p:nvCxnSpPr>
        <p:spPr>
          <a:xfrm flipV="1">
            <a:off x="8875080" y="571320"/>
            <a:ext cx="360" cy="5711760"/>
          </a:xfrm>
          <a:prstGeom prst="straightConnector1">
            <a:avLst/>
          </a:prstGeom>
          <a:ln>
            <a:solidFill>
              <a:srgbClr val="000000"/>
            </a:solidFill>
          </a:ln>
        </p:spPr>
      </p:cxnSp>
      <p:cxnSp>
        <p:nvCxnSpPr>
          <p:cNvPr id="32" name="Straight Connector 8"/>
          <p:cNvCxnSpPr/>
          <p:nvPr/>
        </p:nvCxnSpPr>
        <p:spPr>
          <a:xfrm flipH="1">
            <a:off x="577440" y="6283440"/>
            <a:ext cx="11059920" cy="360"/>
          </a:xfrm>
          <a:prstGeom prst="straightConnector1">
            <a:avLst/>
          </a:prstGeom>
          <a:ln>
            <a:solidFill>
              <a:srgbClr val="000000"/>
            </a:solidFill>
          </a:ln>
        </p:spPr>
      </p:cxnSp>
    </p:spTree>
  </p:cSld>
  <p:clrMap bg1="lt1" bg2="lt2" tx1="dk1" tx2="dk2" accent1="accent1" accent2="accent2" accent3="accent3" accent4="accent4" accent5="accent5" accent6="accent6" hlink="hlink" folHlink="folHlink"/>
  <p:sldLayoutIdLst>
    <p:sldLayoutId id="2147483653" r:id="rId2"/>
  </p:sldLayoutIdLst>
</p:sldMaster>
</file>

<file path=ppt/slideMasters/slideMaster4.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2f0f3"/>
        </a:solidFill>
      </p:bgPr>
    </p:bg>
    <p:spTree>
      <p:nvGrpSpPr>
        <p:cNvPr id="1" name=""/>
        <p:cNvGrpSpPr/>
        <p:nvPr/>
      </p:nvGrpSpPr>
      <p:grpSpPr>
        <a:xfrm>
          <a:off x="0" y="0"/>
          <a:ext cx="0" cy="0"/>
          <a:chOff x="0" y="0"/>
          <a:chExt cx="0" cy="0"/>
        </a:xfrm>
      </p:grpSpPr>
      <p:cxnSp>
        <p:nvCxnSpPr>
          <p:cNvPr id="33" name="Straight Connector 19"/>
          <p:cNvCxnSpPr/>
          <p:nvPr/>
        </p:nvCxnSpPr>
        <p:spPr>
          <a:xfrm flipH="1">
            <a:off x="565920" y="6286320"/>
            <a:ext cx="11060280" cy="360"/>
          </a:xfrm>
          <a:prstGeom prst="straightConnector1">
            <a:avLst/>
          </a:prstGeom>
          <a:ln>
            <a:solidFill>
              <a:srgbClr val="000000"/>
            </a:solidFill>
          </a:ln>
        </p:spPr>
      </p:cxnSp>
      <p:cxnSp>
        <p:nvCxnSpPr>
          <p:cNvPr id="34" name="Straight Connector 7"/>
          <p:cNvCxnSpPr/>
          <p:nvPr/>
        </p:nvCxnSpPr>
        <p:spPr>
          <a:xfrm flipH="1">
            <a:off x="577440" y="1883160"/>
            <a:ext cx="11059920" cy="360"/>
          </a:xfrm>
          <a:prstGeom prst="straightConnector1">
            <a:avLst/>
          </a:prstGeom>
          <a:ln>
            <a:solidFill>
              <a:srgbClr val="000000"/>
            </a:solidFill>
          </a:ln>
        </p:spPr>
      </p:cxnSp>
      <p:cxnSp>
        <p:nvCxnSpPr>
          <p:cNvPr id="35" name="Straight Connector 8"/>
          <p:cNvCxnSpPr/>
          <p:nvPr/>
        </p:nvCxnSpPr>
        <p:spPr>
          <a:xfrm flipH="1">
            <a:off x="577440" y="571320"/>
            <a:ext cx="11059920" cy="360"/>
          </a:xfrm>
          <a:prstGeom prst="straightConnector1">
            <a:avLst/>
          </a:prstGeom>
          <a:ln>
            <a:solidFill>
              <a:srgbClr val="000000"/>
            </a:solidFill>
          </a:ln>
        </p:spPr>
      </p:cxnSp>
      <p:sp>
        <p:nvSpPr>
          <p:cNvPr id="36" name="PlaceHolder 1"/>
          <p:cNvSpPr>
            <a:spLocks noGrp="1"/>
          </p:cNvSpPr>
          <p:nvPr>
            <p:ph type="title"/>
          </p:nvPr>
        </p:nvSpPr>
        <p:spPr>
          <a:xfrm>
            <a:off x="571680" y="689400"/>
            <a:ext cx="11048760" cy="1083600"/>
          </a:xfrm>
          <a:prstGeom prst="rect">
            <a:avLst/>
          </a:prstGeom>
          <a:noFill/>
          <a:ln w="0">
            <a:noFill/>
          </a:ln>
        </p:spPr>
        <p:txBody>
          <a:bodyPr lIns="91440" rIns="91440" tIns="45720" bIns="45720" anchor="ctr">
            <a:noAutofit/>
          </a:bodyPr>
          <a:p>
            <a:pPr indent="0" defTabSz="914400">
              <a:lnSpc>
                <a:spcPct val="90000"/>
              </a:lnSpc>
              <a:buNone/>
            </a:pPr>
            <a:r>
              <a:rPr b="0" lang="en-US" sz="4000" spc="-100" strike="noStrike">
                <a:solidFill>
                  <a:schemeClr val="dk1"/>
                </a:solidFill>
                <a:latin typeface="바탕"/>
                <a:ea typeface="바탕"/>
              </a:rPr>
              <a:t>Click to edit Master title style</a:t>
            </a:r>
            <a:endParaRPr b="0" lang="en-US" sz="4000" spc="-1" strike="noStrike">
              <a:solidFill>
                <a:schemeClr val="dk1"/>
              </a:solidFill>
              <a:latin typeface="Avenir Next LT Pro Light"/>
            </a:endParaRPr>
          </a:p>
        </p:txBody>
      </p:sp>
      <p:sp>
        <p:nvSpPr>
          <p:cNvPr id="37" name="PlaceHolder 2"/>
          <p:cNvSpPr>
            <a:spLocks noGrp="1"/>
          </p:cNvSpPr>
          <p:nvPr>
            <p:ph type="body"/>
          </p:nvPr>
        </p:nvSpPr>
        <p:spPr>
          <a:xfrm>
            <a:off x="571320" y="2075760"/>
            <a:ext cx="11059560" cy="3910680"/>
          </a:xfrm>
          <a:prstGeom prst="rect">
            <a:avLst/>
          </a:prstGeom>
          <a:noFill/>
          <a:ln w="0">
            <a:noFill/>
          </a:ln>
        </p:spPr>
        <p:txBody>
          <a:bodyPr lIns="91440" rIns="91440" tIns="45720" bIns="45720" anchor="t">
            <a:noAutofit/>
          </a:bodyPr>
          <a:p>
            <a:pPr marL="228600" indent="-228600" defTabSz="914400">
              <a:lnSpc>
                <a:spcPct val="120000"/>
              </a:lnSpc>
              <a:spcBef>
                <a:spcPts val="1001"/>
              </a:spcBef>
              <a:buClr>
                <a:srgbClr val="000000"/>
              </a:buClr>
              <a:buSzPct val="80000"/>
              <a:buFont typeface="Arial"/>
              <a:buChar char="•"/>
            </a:pPr>
            <a:r>
              <a:rPr b="0" lang="en-US" sz="2000" spc="-1" strike="noStrike">
                <a:solidFill>
                  <a:schemeClr val="dk1"/>
                </a:solidFill>
                <a:latin typeface="Avenir Next LT Pro Light"/>
              </a:rPr>
              <a:t>Click to edit Master text styles</a:t>
            </a:r>
            <a:endParaRPr b="0" lang="en-US" sz="2000" spc="-1" strike="noStrike">
              <a:solidFill>
                <a:schemeClr val="dk1"/>
              </a:solidFill>
              <a:latin typeface="Avenir Next LT Pro Light"/>
            </a:endParaRPr>
          </a:p>
          <a:p>
            <a:pPr lvl="1" marL="457200" indent="-228600" defTabSz="914400">
              <a:lnSpc>
                <a:spcPct val="120000"/>
              </a:lnSpc>
              <a:spcBef>
                <a:spcPts val="499"/>
              </a:spcBef>
              <a:buClr>
                <a:srgbClr val="000000"/>
              </a:buClr>
              <a:buSzPct val="80000"/>
              <a:buFont typeface="Avenir Next LT Pro Light"/>
              <a:buChar char="–"/>
            </a:pPr>
            <a:r>
              <a:rPr b="0" lang="en-US" sz="1800" spc="-1" strike="noStrike">
                <a:solidFill>
                  <a:schemeClr val="dk1"/>
                </a:solidFill>
                <a:latin typeface="Avenir Next LT Pro Light"/>
              </a:rPr>
              <a:t>Second level</a:t>
            </a:r>
            <a:endParaRPr b="0" lang="en-US" sz="1800" spc="-1" strike="noStrike">
              <a:solidFill>
                <a:schemeClr val="dk1"/>
              </a:solidFill>
              <a:latin typeface="Avenir Next LT Pro Light"/>
            </a:endParaRPr>
          </a:p>
          <a:p>
            <a:pPr lvl="2" marL="731520" indent="-228600" defTabSz="914400">
              <a:lnSpc>
                <a:spcPct val="120000"/>
              </a:lnSpc>
              <a:spcBef>
                <a:spcPts val="499"/>
              </a:spcBef>
              <a:buClr>
                <a:srgbClr val="000000"/>
              </a:buClr>
              <a:buSzPct val="80000"/>
              <a:buFont typeface="Arial"/>
              <a:buChar char="•"/>
            </a:pPr>
            <a:r>
              <a:rPr b="0" lang="en-US" sz="1600" spc="-1" strike="noStrike">
                <a:solidFill>
                  <a:schemeClr val="dk1"/>
                </a:solidFill>
                <a:latin typeface="Avenir Next LT Pro Light"/>
              </a:rPr>
              <a:t>Third level</a:t>
            </a:r>
            <a:endParaRPr b="0" lang="en-US" sz="1600" spc="-1" strike="noStrike">
              <a:solidFill>
                <a:schemeClr val="dk1"/>
              </a:solidFill>
              <a:latin typeface="Avenir Next LT Pro Light"/>
            </a:endParaRPr>
          </a:p>
          <a:p>
            <a:pPr lvl="3" marL="1005840" indent="-228600" defTabSz="914400">
              <a:lnSpc>
                <a:spcPct val="120000"/>
              </a:lnSpc>
              <a:spcBef>
                <a:spcPts val="499"/>
              </a:spcBef>
              <a:buClr>
                <a:srgbClr val="000000"/>
              </a:buClr>
              <a:buSzPct val="80000"/>
              <a:buFont typeface="Avenir Next LT Pro Light"/>
              <a:buChar char="–"/>
            </a:pPr>
            <a:r>
              <a:rPr b="0" lang="en-US" sz="1400" spc="-1" strike="noStrike">
                <a:solidFill>
                  <a:schemeClr val="dk1"/>
                </a:solidFill>
                <a:latin typeface="Avenir Next LT Pro Light"/>
              </a:rPr>
              <a:t>Fourth level</a:t>
            </a:r>
            <a:endParaRPr b="0" lang="en-US" sz="1400" spc="-1" strike="noStrike">
              <a:solidFill>
                <a:schemeClr val="dk1"/>
              </a:solidFill>
              <a:latin typeface="Avenir Next LT Pro Light"/>
            </a:endParaRPr>
          </a:p>
          <a:p>
            <a:pPr lvl="4" marL="1280160" indent="-228600" defTabSz="914400">
              <a:lnSpc>
                <a:spcPct val="120000"/>
              </a:lnSpc>
              <a:spcBef>
                <a:spcPts val="499"/>
              </a:spcBef>
              <a:buClr>
                <a:srgbClr val="000000"/>
              </a:buClr>
              <a:buSzPct val="80000"/>
              <a:buFont typeface="Arial"/>
              <a:buChar char="•"/>
            </a:pPr>
            <a:r>
              <a:rPr b="0" lang="en-US" sz="1400" spc="-1" strike="noStrike">
                <a:solidFill>
                  <a:schemeClr val="dk1"/>
                </a:solidFill>
                <a:latin typeface="Avenir Next LT Pro Light"/>
              </a:rPr>
              <a:t>Fifth level</a:t>
            </a:r>
            <a:endParaRPr b="0" lang="en-US" sz="1400" spc="-1" strike="noStrike">
              <a:solidFill>
                <a:schemeClr val="dk1"/>
              </a:solidFill>
              <a:latin typeface="Avenir Next LT Pro Light"/>
            </a:endParaRPr>
          </a:p>
        </p:txBody>
      </p:sp>
      <p:sp>
        <p:nvSpPr>
          <p:cNvPr id="38" name="PlaceHolder 3"/>
          <p:cNvSpPr>
            <a:spLocks noGrp="1"/>
          </p:cNvSpPr>
          <p:nvPr>
            <p:ph type="dt" idx="10"/>
          </p:nvPr>
        </p:nvSpPr>
        <p:spPr>
          <a:xfrm>
            <a:off x="8036640" y="6397200"/>
            <a:ext cx="309168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800" spc="199" strike="noStrike" cap="all">
                <a:solidFill>
                  <a:schemeClr val="dk1"/>
                </a:solidFill>
                <a:latin typeface="Avenir Next LT Pro Light"/>
              </a:defRPr>
            </a:lvl1pPr>
          </a:lstStyle>
          <a:p>
            <a:pPr indent="0" algn="r" defTabSz="914400">
              <a:lnSpc>
                <a:spcPct val="100000"/>
              </a:lnSpc>
              <a:buNone/>
            </a:pPr>
            <a:r>
              <a:rPr b="0" lang="en-US" sz="800" spc="199" strike="noStrike" cap="all">
                <a:solidFill>
                  <a:schemeClr val="dk1"/>
                </a:solidFill>
                <a:latin typeface="Avenir Next LT Pro Light"/>
              </a:rPr>
              <a:t>&lt;date/time&gt;</a:t>
            </a:r>
            <a:endParaRPr b="0" lang="en-US" sz="800" spc="-1" strike="noStrike">
              <a:solidFill>
                <a:srgbClr val="000000"/>
              </a:solidFill>
              <a:latin typeface="Times New Roman"/>
            </a:endParaRPr>
          </a:p>
        </p:txBody>
      </p:sp>
      <p:sp>
        <p:nvSpPr>
          <p:cNvPr id="39" name="PlaceHolder 4"/>
          <p:cNvSpPr>
            <a:spLocks noGrp="1"/>
          </p:cNvSpPr>
          <p:nvPr>
            <p:ph type="ftr" idx="11"/>
          </p:nvPr>
        </p:nvSpPr>
        <p:spPr>
          <a:xfrm>
            <a:off x="475920" y="6397200"/>
            <a:ext cx="4114440" cy="364680"/>
          </a:xfrm>
          <a:prstGeom prst="rect">
            <a:avLst/>
          </a:prstGeom>
          <a:noFill/>
          <a:ln w="0">
            <a:noFill/>
          </a:ln>
        </p:spPr>
        <p:txBody>
          <a:bodyPr lIns="91440" rIns="91440" tIns="45720" bIns="45720" anchor="ctr">
            <a:noAutofit/>
          </a:bodyPr>
          <a:lstStyle>
            <a:lvl1pPr indent="0" algn="ctr">
              <a:buNone/>
              <a:defRPr b="0" lang="en-US" sz="1400" spc="-1" strike="noStrike">
                <a:solidFill>
                  <a:srgbClr val="000000"/>
                </a:solidFill>
                <a:latin typeface="Times New Roman"/>
              </a:defRPr>
            </a:lvl1pPr>
          </a:lstStyle>
          <a:p>
            <a:pPr indent="0" algn="ctr">
              <a:buNone/>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40" name="PlaceHolder 5"/>
          <p:cNvSpPr>
            <a:spLocks noGrp="1"/>
          </p:cNvSpPr>
          <p:nvPr>
            <p:ph type="sldNum" idx="12"/>
          </p:nvPr>
        </p:nvSpPr>
        <p:spPr>
          <a:xfrm>
            <a:off x="11024640" y="6397200"/>
            <a:ext cx="70056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800" spc="-1" strike="noStrike">
                <a:solidFill>
                  <a:schemeClr val="dk1"/>
                </a:solidFill>
                <a:latin typeface="Avenir Next LT Pro Light"/>
              </a:defRPr>
            </a:lvl1pPr>
          </a:lstStyle>
          <a:p>
            <a:pPr indent="0" algn="r" defTabSz="914400">
              <a:lnSpc>
                <a:spcPct val="100000"/>
              </a:lnSpc>
              <a:buNone/>
            </a:pPr>
            <a:fld id="{6E4ED289-2173-4B7E-BA50-6A0E4515DBE6}" type="slidenum">
              <a:rPr b="0" lang="en-US" sz="800" spc="-1" strike="noStrike">
                <a:solidFill>
                  <a:schemeClr val="dk1"/>
                </a:solidFill>
                <a:latin typeface="Avenir Next LT Pro Light"/>
              </a:rPr>
              <a:t>&lt;number&gt;</a:t>
            </a:fld>
            <a:endParaRPr b="0" lang="en-US" sz="8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sldLayoutIdLst>
    <p:sldLayoutId id="2147483655" r:id="rId2"/>
  </p:sldLayoutIdLst>
</p:sldMaster>
</file>

<file path=ppt/slideMasters/slideMaster5.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2f0f3"/>
        </a:solidFill>
      </p:bgPr>
    </p:bg>
    <p:spTree>
      <p:nvGrpSpPr>
        <p:cNvPr id="1" name=""/>
        <p:cNvGrpSpPr/>
        <p:nvPr/>
      </p:nvGrpSpPr>
      <p:grpSpPr>
        <a:xfrm>
          <a:off x="0" y="0"/>
          <a:ext cx="0" cy="0"/>
          <a:chOff x="0" y="0"/>
          <a:chExt cx="0" cy="0"/>
        </a:xfrm>
      </p:grpSpPr>
      <p:cxnSp>
        <p:nvCxnSpPr>
          <p:cNvPr id="43" name="Straight Connector 19"/>
          <p:cNvCxnSpPr/>
          <p:nvPr/>
        </p:nvCxnSpPr>
        <p:spPr>
          <a:xfrm flipH="1">
            <a:off x="565920" y="6286320"/>
            <a:ext cx="11060280" cy="360"/>
          </a:xfrm>
          <a:prstGeom prst="straightConnector1">
            <a:avLst/>
          </a:prstGeom>
          <a:ln>
            <a:solidFill>
              <a:srgbClr val="000000"/>
            </a:solidFill>
          </a:ln>
        </p:spPr>
      </p:cxnSp>
      <p:cxnSp>
        <p:nvCxnSpPr>
          <p:cNvPr id="44" name="Straight Connector 7"/>
          <p:cNvCxnSpPr/>
          <p:nvPr/>
        </p:nvCxnSpPr>
        <p:spPr>
          <a:xfrm flipH="1">
            <a:off x="577440" y="1883160"/>
            <a:ext cx="11059920" cy="360"/>
          </a:xfrm>
          <a:prstGeom prst="straightConnector1">
            <a:avLst/>
          </a:prstGeom>
          <a:ln>
            <a:solidFill>
              <a:srgbClr val="000000"/>
            </a:solidFill>
          </a:ln>
        </p:spPr>
      </p:cxnSp>
      <p:cxnSp>
        <p:nvCxnSpPr>
          <p:cNvPr id="45" name="Straight Connector 8"/>
          <p:cNvCxnSpPr/>
          <p:nvPr/>
        </p:nvCxnSpPr>
        <p:spPr>
          <a:xfrm flipH="1">
            <a:off x="577440" y="571320"/>
            <a:ext cx="11059920" cy="360"/>
          </a:xfrm>
          <a:prstGeom prst="straightConnector1">
            <a:avLst/>
          </a:prstGeom>
          <a:ln>
            <a:solidFill>
              <a:srgbClr val="000000"/>
            </a:solidFill>
          </a:ln>
        </p:spPr>
      </p:cxnSp>
      <p:sp>
        <p:nvSpPr>
          <p:cNvPr id="46" name="PlaceHolder 1"/>
          <p:cNvSpPr>
            <a:spLocks noGrp="1"/>
          </p:cNvSpPr>
          <p:nvPr>
            <p:ph type="title"/>
          </p:nvPr>
        </p:nvSpPr>
        <p:spPr>
          <a:xfrm>
            <a:off x="571680" y="914400"/>
            <a:ext cx="6866640" cy="5009040"/>
          </a:xfrm>
          <a:prstGeom prst="rect">
            <a:avLst/>
          </a:prstGeom>
          <a:noFill/>
          <a:ln w="0">
            <a:noFill/>
          </a:ln>
        </p:spPr>
        <p:txBody>
          <a:bodyPr lIns="91440" rIns="91440" tIns="45720" bIns="45720" anchor="b">
            <a:normAutofit/>
          </a:bodyPr>
          <a:p>
            <a:pPr indent="0" defTabSz="914400">
              <a:lnSpc>
                <a:spcPct val="90000"/>
              </a:lnSpc>
              <a:buNone/>
            </a:pPr>
            <a:r>
              <a:rPr b="0" lang="en-US" sz="6000" spc="-100" strike="noStrike">
                <a:solidFill>
                  <a:schemeClr val="dk1"/>
                </a:solidFill>
                <a:latin typeface="바탕"/>
                <a:ea typeface="바탕"/>
              </a:rPr>
              <a:t>Click to edit Master title style</a:t>
            </a:r>
            <a:endParaRPr b="0" lang="en-US" sz="6000" spc="-1" strike="noStrike">
              <a:solidFill>
                <a:schemeClr val="dk1"/>
              </a:solidFill>
              <a:latin typeface="Avenir Next LT Pro Light"/>
            </a:endParaRPr>
          </a:p>
        </p:txBody>
      </p:sp>
      <p:sp>
        <p:nvSpPr>
          <p:cNvPr id="47" name="PlaceHolder 2"/>
          <p:cNvSpPr>
            <a:spLocks noGrp="1"/>
          </p:cNvSpPr>
          <p:nvPr>
            <p:ph type="body"/>
          </p:nvPr>
        </p:nvSpPr>
        <p:spPr>
          <a:xfrm>
            <a:off x="9239760" y="914400"/>
            <a:ext cx="2369880" cy="2669760"/>
          </a:xfrm>
          <a:prstGeom prst="rect">
            <a:avLst/>
          </a:prstGeom>
          <a:noFill/>
          <a:ln w="0">
            <a:noFill/>
          </a:ln>
        </p:spPr>
        <p:txBody>
          <a:bodyPr lIns="91440" rIns="91440" tIns="45720" bIns="45720" anchor="t">
            <a:normAutofit/>
          </a:bodyPr>
          <a:p>
            <a:pPr indent="0" defTabSz="914400">
              <a:lnSpc>
                <a:spcPct val="130000"/>
              </a:lnSpc>
              <a:spcBef>
                <a:spcPts val="1001"/>
              </a:spcBef>
              <a:buNone/>
              <a:tabLst>
                <a:tab algn="l" pos="0"/>
              </a:tabLst>
            </a:pPr>
            <a:r>
              <a:rPr b="0" lang="en-US" sz="1400" spc="299" strike="noStrike" cap="all">
                <a:solidFill>
                  <a:schemeClr val="dk1"/>
                </a:solidFill>
                <a:latin typeface="Avenir Next LT Pro Light"/>
              </a:rPr>
              <a:t>Click to edit Master text styles</a:t>
            </a:r>
            <a:endParaRPr b="0" lang="en-US" sz="1400" spc="-1" strike="noStrike">
              <a:solidFill>
                <a:schemeClr val="dk1"/>
              </a:solidFill>
              <a:latin typeface="Avenir Next LT Pro Light"/>
            </a:endParaRPr>
          </a:p>
        </p:txBody>
      </p:sp>
      <p:sp>
        <p:nvSpPr>
          <p:cNvPr id="48" name="PlaceHolder 3"/>
          <p:cNvSpPr>
            <a:spLocks noGrp="1"/>
          </p:cNvSpPr>
          <p:nvPr>
            <p:ph type="dt" idx="13"/>
          </p:nvPr>
        </p:nvSpPr>
        <p:spPr>
          <a:xfrm>
            <a:off x="8036640" y="6397200"/>
            <a:ext cx="309168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800" spc="199" strike="noStrike" cap="all">
                <a:solidFill>
                  <a:schemeClr val="dk1"/>
                </a:solidFill>
                <a:latin typeface="Avenir Next LT Pro Light"/>
              </a:defRPr>
            </a:lvl1pPr>
          </a:lstStyle>
          <a:p>
            <a:pPr indent="0" algn="r" defTabSz="914400">
              <a:lnSpc>
                <a:spcPct val="100000"/>
              </a:lnSpc>
              <a:buNone/>
            </a:pPr>
            <a:r>
              <a:rPr b="0" lang="en-US" sz="800" spc="199" strike="noStrike" cap="all">
                <a:solidFill>
                  <a:schemeClr val="dk1"/>
                </a:solidFill>
                <a:latin typeface="Avenir Next LT Pro Light"/>
              </a:rPr>
              <a:t>&lt;date/time&gt;</a:t>
            </a:r>
            <a:endParaRPr b="0" lang="en-US" sz="800" spc="-1" strike="noStrike">
              <a:solidFill>
                <a:srgbClr val="000000"/>
              </a:solidFill>
              <a:latin typeface="Times New Roman"/>
            </a:endParaRPr>
          </a:p>
        </p:txBody>
      </p:sp>
      <p:sp>
        <p:nvSpPr>
          <p:cNvPr id="49" name="PlaceHolder 4"/>
          <p:cNvSpPr>
            <a:spLocks noGrp="1"/>
          </p:cNvSpPr>
          <p:nvPr>
            <p:ph type="ftr" idx="14"/>
          </p:nvPr>
        </p:nvSpPr>
        <p:spPr>
          <a:xfrm>
            <a:off x="475920" y="6397200"/>
            <a:ext cx="4114440" cy="364680"/>
          </a:xfrm>
          <a:prstGeom prst="rect">
            <a:avLst/>
          </a:prstGeom>
          <a:noFill/>
          <a:ln w="0">
            <a:noFill/>
          </a:ln>
        </p:spPr>
        <p:txBody>
          <a:bodyPr lIns="91440" rIns="91440" tIns="45720" bIns="45720" anchor="ctr">
            <a:noAutofit/>
          </a:bodyPr>
          <a:lstStyle>
            <a:lvl1pPr indent="0" algn="ctr">
              <a:buNone/>
              <a:defRPr b="0" lang="en-US" sz="1400" spc="-1" strike="noStrike">
                <a:solidFill>
                  <a:srgbClr val="000000"/>
                </a:solidFill>
                <a:latin typeface="Times New Roman"/>
              </a:defRPr>
            </a:lvl1pPr>
          </a:lstStyle>
          <a:p>
            <a:pPr indent="0" algn="ctr">
              <a:buNone/>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50" name="PlaceHolder 5"/>
          <p:cNvSpPr>
            <a:spLocks noGrp="1"/>
          </p:cNvSpPr>
          <p:nvPr>
            <p:ph type="sldNum" idx="15"/>
          </p:nvPr>
        </p:nvSpPr>
        <p:spPr>
          <a:xfrm>
            <a:off x="11024640" y="6397200"/>
            <a:ext cx="70056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800" spc="-1" strike="noStrike">
                <a:solidFill>
                  <a:schemeClr val="dk1"/>
                </a:solidFill>
                <a:latin typeface="Avenir Next LT Pro Light"/>
              </a:defRPr>
            </a:lvl1pPr>
          </a:lstStyle>
          <a:p>
            <a:pPr indent="0" algn="r" defTabSz="914400">
              <a:lnSpc>
                <a:spcPct val="100000"/>
              </a:lnSpc>
              <a:buNone/>
            </a:pPr>
            <a:fld id="{601896A9-58E2-44D6-9BF7-A796E22F573E}" type="slidenum">
              <a:rPr b="0" lang="en-US" sz="800" spc="-1" strike="noStrike">
                <a:solidFill>
                  <a:schemeClr val="dk1"/>
                </a:solidFill>
                <a:latin typeface="Avenir Next LT Pro Light"/>
              </a:rPr>
              <a:t>&lt;number&gt;</a:t>
            </a:fld>
            <a:endParaRPr b="0" lang="en-US" sz="800" spc="-1" strike="noStrike">
              <a:solidFill>
                <a:srgbClr val="000000"/>
              </a:solidFill>
              <a:latin typeface="Times New Roman"/>
            </a:endParaRPr>
          </a:p>
        </p:txBody>
      </p:sp>
      <p:cxnSp>
        <p:nvCxnSpPr>
          <p:cNvPr id="51" name="Straight Connector 6"/>
          <p:cNvCxnSpPr/>
          <p:nvPr/>
        </p:nvCxnSpPr>
        <p:spPr>
          <a:xfrm>
            <a:off x="8872560" y="571320"/>
            <a:ext cx="360" cy="5715360"/>
          </a:xfrm>
          <a:prstGeom prst="straightConnector1">
            <a:avLst/>
          </a:prstGeom>
          <a:ln>
            <a:solidFill>
              <a:srgbClr val="000000"/>
            </a:solidFill>
          </a:ln>
        </p:spPr>
      </p:cxnSp>
      <p:cxnSp>
        <p:nvCxnSpPr>
          <p:cNvPr id="52" name="Straight Connector 9"/>
          <p:cNvCxnSpPr/>
          <p:nvPr/>
        </p:nvCxnSpPr>
        <p:spPr>
          <a:xfrm flipH="1">
            <a:off x="565920" y="571320"/>
            <a:ext cx="11060280" cy="360"/>
          </a:xfrm>
          <a:prstGeom prst="straightConnector1">
            <a:avLst/>
          </a:prstGeom>
          <a:ln>
            <a:solidFill>
              <a:srgbClr val="000000"/>
            </a:solidFill>
          </a:ln>
        </p:spPr>
      </p:cxnSp>
      <p:cxnSp>
        <p:nvCxnSpPr>
          <p:cNvPr id="53" name="Straight Connector 11"/>
          <p:cNvCxnSpPr/>
          <p:nvPr/>
        </p:nvCxnSpPr>
        <p:spPr>
          <a:xfrm flipH="1">
            <a:off x="577440" y="6283440"/>
            <a:ext cx="11059920" cy="360"/>
          </a:xfrm>
          <a:prstGeom prst="straightConnector1">
            <a:avLst/>
          </a:prstGeom>
          <a:ln>
            <a:solidFill>
              <a:srgbClr val="000000"/>
            </a:solidFill>
          </a:ln>
        </p:spPr>
      </p:cxnSp>
    </p:spTree>
  </p:cSld>
  <p:clrMap bg1="lt1" bg2="lt2" tx1="dk1" tx2="dk2" accent1="accent1" accent2="accent2" accent3="accent3" accent4="accent4" accent5="accent5" accent6="accent6" hlink="hlink" folHlink="folHlink"/>
  <p:sldLayoutIdLst>
    <p:sldLayoutId id="2147483657" r:id="rId2"/>
  </p:sldLayoutIdLst>
</p:sldMaster>
</file>

<file path=ppt/slideMasters/slideMaster6.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2f0f3"/>
        </a:solidFill>
      </p:bgPr>
    </p:bg>
    <p:spTree>
      <p:nvGrpSpPr>
        <p:cNvPr id="1" name=""/>
        <p:cNvGrpSpPr/>
        <p:nvPr/>
      </p:nvGrpSpPr>
      <p:grpSpPr>
        <a:xfrm>
          <a:off x="0" y="0"/>
          <a:ext cx="0" cy="0"/>
          <a:chOff x="0" y="0"/>
          <a:chExt cx="0" cy="0"/>
        </a:xfrm>
      </p:grpSpPr>
      <p:cxnSp>
        <p:nvCxnSpPr>
          <p:cNvPr id="54" name="Straight Connector 19"/>
          <p:cNvCxnSpPr/>
          <p:nvPr/>
        </p:nvCxnSpPr>
        <p:spPr>
          <a:xfrm flipH="1">
            <a:off x="565920" y="6286320"/>
            <a:ext cx="11060280" cy="360"/>
          </a:xfrm>
          <a:prstGeom prst="straightConnector1">
            <a:avLst/>
          </a:prstGeom>
          <a:ln>
            <a:solidFill>
              <a:srgbClr val="000000"/>
            </a:solidFill>
          </a:ln>
        </p:spPr>
      </p:cxnSp>
      <p:cxnSp>
        <p:nvCxnSpPr>
          <p:cNvPr id="55" name="Straight Connector 7"/>
          <p:cNvCxnSpPr/>
          <p:nvPr/>
        </p:nvCxnSpPr>
        <p:spPr>
          <a:xfrm flipH="1">
            <a:off x="577440" y="1883160"/>
            <a:ext cx="11059920" cy="360"/>
          </a:xfrm>
          <a:prstGeom prst="straightConnector1">
            <a:avLst/>
          </a:prstGeom>
          <a:ln>
            <a:solidFill>
              <a:srgbClr val="000000"/>
            </a:solidFill>
          </a:ln>
        </p:spPr>
      </p:cxnSp>
      <p:cxnSp>
        <p:nvCxnSpPr>
          <p:cNvPr id="56" name="Straight Connector 8"/>
          <p:cNvCxnSpPr/>
          <p:nvPr/>
        </p:nvCxnSpPr>
        <p:spPr>
          <a:xfrm flipH="1">
            <a:off x="577440" y="571320"/>
            <a:ext cx="11059920" cy="360"/>
          </a:xfrm>
          <a:prstGeom prst="straightConnector1">
            <a:avLst/>
          </a:prstGeom>
          <a:ln>
            <a:solidFill>
              <a:srgbClr val="000000"/>
            </a:solidFill>
          </a:ln>
        </p:spPr>
      </p:cxnSp>
      <p:sp>
        <p:nvSpPr>
          <p:cNvPr id="57" name="PlaceHolder 1"/>
          <p:cNvSpPr>
            <a:spLocks noGrp="1"/>
          </p:cNvSpPr>
          <p:nvPr>
            <p:ph type="title"/>
          </p:nvPr>
        </p:nvSpPr>
        <p:spPr>
          <a:xfrm>
            <a:off x="571680" y="709560"/>
            <a:ext cx="11048760" cy="1056960"/>
          </a:xfrm>
          <a:prstGeom prst="rect">
            <a:avLst/>
          </a:prstGeom>
          <a:noFill/>
          <a:ln w="0">
            <a:noFill/>
          </a:ln>
        </p:spPr>
        <p:txBody>
          <a:bodyPr lIns="91440" rIns="91440" tIns="45720" bIns="45720" anchor="ctr">
            <a:noAutofit/>
          </a:bodyPr>
          <a:p>
            <a:pPr indent="0" defTabSz="914400">
              <a:lnSpc>
                <a:spcPct val="90000"/>
              </a:lnSpc>
              <a:buNone/>
            </a:pPr>
            <a:r>
              <a:rPr b="0" lang="en-US" sz="4000" spc="-100" strike="noStrike">
                <a:solidFill>
                  <a:schemeClr val="dk1"/>
                </a:solidFill>
                <a:latin typeface="바탕"/>
                <a:ea typeface="바탕"/>
              </a:rPr>
              <a:t>Click to edit Master title style</a:t>
            </a:r>
            <a:endParaRPr b="0" lang="en-US" sz="4000" spc="-1" strike="noStrike">
              <a:solidFill>
                <a:schemeClr val="dk1"/>
              </a:solidFill>
              <a:latin typeface="Avenir Next LT Pro Light"/>
            </a:endParaRPr>
          </a:p>
        </p:txBody>
      </p:sp>
      <p:sp>
        <p:nvSpPr>
          <p:cNvPr id="58" name="PlaceHolder 2"/>
          <p:cNvSpPr>
            <a:spLocks noGrp="1"/>
          </p:cNvSpPr>
          <p:nvPr>
            <p:ph type="body"/>
          </p:nvPr>
        </p:nvSpPr>
        <p:spPr>
          <a:xfrm>
            <a:off x="579600" y="2075040"/>
            <a:ext cx="5181120" cy="4101480"/>
          </a:xfrm>
          <a:prstGeom prst="rect">
            <a:avLst/>
          </a:prstGeom>
          <a:noFill/>
          <a:ln w="0">
            <a:noFill/>
          </a:ln>
        </p:spPr>
        <p:txBody>
          <a:bodyPr lIns="91440" rIns="91440" tIns="45720" bIns="45720" anchor="t">
            <a:noAutofit/>
          </a:bodyPr>
          <a:p>
            <a:pPr marL="228600" indent="-228600" defTabSz="914400">
              <a:lnSpc>
                <a:spcPct val="120000"/>
              </a:lnSpc>
              <a:spcBef>
                <a:spcPts val="1001"/>
              </a:spcBef>
              <a:buClr>
                <a:srgbClr val="000000"/>
              </a:buClr>
              <a:buSzPct val="80000"/>
              <a:buFont typeface="Arial"/>
              <a:buChar char="•"/>
            </a:pPr>
            <a:r>
              <a:rPr b="0" lang="en-US" sz="2000" spc="-1" strike="noStrike">
                <a:solidFill>
                  <a:schemeClr val="dk1"/>
                </a:solidFill>
                <a:latin typeface="Avenir Next LT Pro Light"/>
              </a:rPr>
              <a:t>Click to edit Master text styles</a:t>
            </a:r>
            <a:endParaRPr b="0" lang="en-US" sz="2000" spc="-1" strike="noStrike">
              <a:solidFill>
                <a:schemeClr val="dk1"/>
              </a:solidFill>
              <a:latin typeface="Avenir Next LT Pro Light"/>
            </a:endParaRPr>
          </a:p>
          <a:p>
            <a:pPr lvl="1" marL="457200" indent="-228600" defTabSz="914400">
              <a:lnSpc>
                <a:spcPct val="120000"/>
              </a:lnSpc>
              <a:spcBef>
                <a:spcPts val="499"/>
              </a:spcBef>
              <a:buClr>
                <a:srgbClr val="000000"/>
              </a:buClr>
              <a:buSzPct val="80000"/>
              <a:buFont typeface="Avenir Next LT Pro Light"/>
              <a:buChar char="–"/>
            </a:pPr>
            <a:r>
              <a:rPr b="0" lang="en-US" sz="1800" spc="-1" strike="noStrike">
                <a:solidFill>
                  <a:schemeClr val="dk1"/>
                </a:solidFill>
                <a:latin typeface="Avenir Next LT Pro Light"/>
              </a:rPr>
              <a:t>Second level</a:t>
            </a:r>
            <a:endParaRPr b="0" lang="en-US" sz="1800" spc="-1" strike="noStrike">
              <a:solidFill>
                <a:schemeClr val="dk1"/>
              </a:solidFill>
              <a:latin typeface="Avenir Next LT Pro Light"/>
            </a:endParaRPr>
          </a:p>
          <a:p>
            <a:pPr lvl="2" marL="731520" indent="-228600" defTabSz="914400">
              <a:lnSpc>
                <a:spcPct val="120000"/>
              </a:lnSpc>
              <a:spcBef>
                <a:spcPts val="499"/>
              </a:spcBef>
              <a:buClr>
                <a:srgbClr val="000000"/>
              </a:buClr>
              <a:buSzPct val="80000"/>
              <a:buFont typeface="Arial"/>
              <a:buChar char="•"/>
            </a:pPr>
            <a:r>
              <a:rPr b="0" lang="en-US" sz="1600" spc="-1" strike="noStrike">
                <a:solidFill>
                  <a:schemeClr val="dk1"/>
                </a:solidFill>
                <a:latin typeface="Avenir Next LT Pro Light"/>
              </a:rPr>
              <a:t>Third level</a:t>
            </a:r>
            <a:endParaRPr b="0" lang="en-US" sz="1600" spc="-1" strike="noStrike">
              <a:solidFill>
                <a:schemeClr val="dk1"/>
              </a:solidFill>
              <a:latin typeface="Avenir Next LT Pro Light"/>
            </a:endParaRPr>
          </a:p>
          <a:p>
            <a:pPr lvl="3" marL="1005840" indent="-228600" defTabSz="914400">
              <a:lnSpc>
                <a:spcPct val="120000"/>
              </a:lnSpc>
              <a:spcBef>
                <a:spcPts val="499"/>
              </a:spcBef>
              <a:buClr>
                <a:srgbClr val="000000"/>
              </a:buClr>
              <a:buSzPct val="80000"/>
              <a:buFont typeface="Avenir Next LT Pro Light"/>
              <a:buChar char="–"/>
            </a:pPr>
            <a:r>
              <a:rPr b="0" lang="en-US" sz="1400" spc="-1" strike="noStrike">
                <a:solidFill>
                  <a:schemeClr val="dk1"/>
                </a:solidFill>
                <a:latin typeface="Avenir Next LT Pro Light"/>
              </a:rPr>
              <a:t>Fourth level</a:t>
            </a:r>
            <a:endParaRPr b="0" lang="en-US" sz="1400" spc="-1" strike="noStrike">
              <a:solidFill>
                <a:schemeClr val="dk1"/>
              </a:solidFill>
              <a:latin typeface="Avenir Next LT Pro Light"/>
            </a:endParaRPr>
          </a:p>
          <a:p>
            <a:pPr lvl="4" marL="1280160" indent="-228600" defTabSz="914400">
              <a:lnSpc>
                <a:spcPct val="120000"/>
              </a:lnSpc>
              <a:spcBef>
                <a:spcPts val="499"/>
              </a:spcBef>
              <a:buClr>
                <a:srgbClr val="000000"/>
              </a:buClr>
              <a:buSzPct val="80000"/>
              <a:buFont typeface="Arial"/>
              <a:buChar char="•"/>
            </a:pPr>
            <a:r>
              <a:rPr b="0" lang="en-US" sz="1400" spc="-1" strike="noStrike">
                <a:solidFill>
                  <a:schemeClr val="dk1"/>
                </a:solidFill>
                <a:latin typeface="Avenir Next LT Pro Light"/>
              </a:rPr>
              <a:t>Fifth level</a:t>
            </a:r>
            <a:endParaRPr b="0" lang="en-US" sz="1400" spc="-1" strike="noStrike">
              <a:solidFill>
                <a:schemeClr val="dk1"/>
              </a:solidFill>
              <a:latin typeface="Avenir Next LT Pro Light"/>
            </a:endParaRPr>
          </a:p>
        </p:txBody>
      </p:sp>
      <p:sp>
        <p:nvSpPr>
          <p:cNvPr id="59" name="PlaceHolder 3"/>
          <p:cNvSpPr>
            <a:spLocks noGrp="1"/>
          </p:cNvSpPr>
          <p:nvPr>
            <p:ph type="body"/>
          </p:nvPr>
        </p:nvSpPr>
        <p:spPr>
          <a:xfrm>
            <a:off x="6447240" y="2075040"/>
            <a:ext cx="5181120" cy="4101480"/>
          </a:xfrm>
          <a:prstGeom prst="rect">
            <a:avLst/>
          </a:prstGeom>
          <a:noFill/>
          <a:ln w="0">
            <a:noFill/>
          </a:ln>
        </p:spPr>
        <p:txBody>
          <a:bodyPr lIns="91440" rIns="91440" tIns="45720" bIns="45720" anchor="t">
            <a:noAutofit/>
          </a:bodyPr>
          <a:p>
            <a:pPr marL="228600" indent="-228600" defTabSz="914400">
              <a:lnSpc>
                <a:spcPct val="120000"/>
              </a:lnSpc>
              <a:spcBef>
                <a:spcPts val="1001"/>
              </a:spcBef>
              <a:buClr>
                <a:srgbClr val="000000"/>
              </a:buClr>
              <a:buSzPct val="80000"/>
              <a:buFont typeface="Arial"/>
              <a:buChar char="•"/>
            </a:pPr>
            <a:r>
              <a:rPr b="0" lang="en-US" sz="2000" spc="-1" strike="noStrike">
                <a:solidFill>
                  <a:schemeClr val="dk1"/>
                </a:solidFill>
                <a:latin typeface="Avenir Next LT Pro Light"/>
              </a:rPr>
              <a:t>Click to edit Master text styles</a:t>
            </a:r>
            <a:endParaRPr b="0" lang="en-US" sz="2000" spc="-1" strike="noStrike">
              <a:solidFill>
                <a:schemeClr val="dk1"/>
              </a:solidFill>
              <a:latin typeface="Avenir Next LT Pro Light"/>
            </a:endParaRPr>
          </a:p>
          <a:p>
            <a:pPr lvl="1" marL="457200" indent="-228600" defTabSz="914400">
              <a:lnSpc>
                <a:spcPct val="120000"/>
              </a:lnSpc>
              <a:spcBef>
                <a:spcPts val="499"/>
              </a:spcBef>
              <a:buClr>
                <a:srgbClr val="000000"/>
              </a:buClr>
              <a:buSzPct val="80000"/>
              <a:buFont typeface="Avenir Next LT Pro Light"/>
              <a:buChar char="–"/>
            </a:pPr>
            <a:r>
              <a:rPr b="0" lang="en-US" sz="1800" spc="-1" strike="noStrike">
                <a:solidFill>
                  <a:schemeClr val="dk1"/>
                </a:solidFill>
                <a:latin typeface="Avenir Next LT Pro Light"/>
              </a:rPr>
              <a:t>Second level</a:t>
            </a:r>
            <a:endParaRPr b="0" lang="en-US" sz="1800" spc="-1" strike="noStrike">
              <a:solidFill>
                <a:schemeClr val="dk1"/>
              </a:solidFill>
              <a:latin typeface="Avenir Next LT Pro Light"/>
            </a:endParaRPr>
          </a:p>
          <a:p>
            <a:pPr lvl="2" marL="731520" indent="-228600" defTabSz="914400">
              <a:lnSpc>
                <a:spcPct val="120000"/>
              </a:lnSpc>
              <a:spcBef>
                <a:spcPts val="499"/>
              </a:spcBef>
              <a:buClr>
                <a:srgbClr val="000000"/>
              </a:buClr>
              <a:buSzPct val="80000"/>
              <a:buFont typeface="Arial"/>
              <a:buChar char="•"/>
            </a:pPr>
            <a:r>
              <a:rPr b="0" lang="en-US" sz="1600" spc="-1" strike="noStrike">
                <a:solidFill>
                  <a:schemeClr val="dk1"/>
                </a:solidFill>
                <a:latin typeface="Avenir Next LT Pro Light"/>
              </a:rPr>
              <a:t>Third level</a:t>
            </a:r>
            <a:endParaRPr b="0" lang="en-US" sz="1600" spc="-1" strike="noStrike">
              <a:solidFill>
                <a:schemeClr val="dk1"/>
              </a:solidFill>
              <a:latin typeface="Avenir Next LT Pro Light"/>
            </a:endParaRPr>
          </a:p>
          <a:p>
            <a:pPr lvl="3" marL="1005840" indent="-228600" defTabSz="914400">
              <a:lnSpc>
                <a:spcPct val="120000"/>
              </a:lnSpc>
              <a:spcBef>
                <a:spcPts val="499"/>
              </a:spcBef>
              <a:buClr>
                <a:srgbClr val="000000"/>
              </a:buClr>
              <a:buSzPct val="80000"/>
              <a:buFont typeface="Avenir Next LT Pro Light"/>
              <a:buChar char="–"/>
            </a:pPr>
            <a:r>
              <a:rPr b="0" lang="en-US" sz="1400" spc="-1" strike="noStrike">
                <a:solidFill>
                  <a:schemeClr val="dk1"/>
                </a:solidFill>
                <a:latin typeface="Avenir Next LT Pro Light"/>
              </a:rPr>
              <a:t>Fourth level</a:t>
            </a:r>
            <a:endParaRPr b="0" lang="en-US" sz="1400" spc="-1" strike="noStrike">
              <a:solidFill>
                <a:schemeClr val="dk1"/>
              </a:solidFill>
              <a:latin typeface="Avenir Next LT Pro Light"/>
            </a:endParaRPr>
          </a:p>
          <a:p>
            <a:pPr lvl="4" marL="1280160" indent="-228600" defTabSz="914400">
              <a:lnSpc>
                <a:spcPct val="120000"/>
              </a:lnSpc>
              <a:spcBef>
                <a:spcPts val="499"/>
              </a:spcBef>
              <a:buClr>
                <a:srgbClr val="000000"/>
              </a:buClr>
              <a:buSzPct val="80000"/>
              <a:buFont typeface="Arial"/>
              <a:buChar char="•"/>
            </a:pPr>
            <a:r>
              <a:rPr b="0" lang="en-US" sz="1400" spc="-1" strike="noStrike">
                <a:solidFill>
                  <a:schemeClr val="dk1"/>
                </a:solidFill>
                <a:latin typeface="Avenir Next LT Pro Light"/>
              </a:rPr>
              <a:t>Fifth level</a:t>
            </a:r>
            <a:endParaRPr b="0" lang="en-US" sz="1400" spc="-1" strike="noStrike">
              <a:solidFill>
                <a:schemeClr val="dk1"/>
              </a:solidFill>
              <a:latin typeface="Avenir Next LT Pro Light"/>
            </a:endParaRPr>
          </a:p>
        </p:txBody>
      </p:sp>
      <p:sp>
        <p:nvSpPr>
          <p:cNvPr id="60" name="PlaceHolder 4"/>
          <p:cNvSpPr>
            <a:spLocks noGrp="1"/>
          </p:cNvSpPr>
          <p:nvPr>
            <p:ph type="dt" idx="16"/>
          </p:nvPr>
        </p:nvSpPr>
        <p:spPr>
          <a:xfrm>
            <a:off x="8036640" y="6397200"/>
            <a:ext cx="309168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800" spc="199" strike="noStrike" cap="all">
                <a:solidFill>
                  <a:schemeClr val="dk1"/>
                </a:solidFill>
                <a:latin typeface="Avenir Next LT Pro Light"/>
              </a:defRPr>
            </a:lvl1pPr>
          </a:lstStyle>
          <a:p>
            <a:pPr indent="0" algn="r" defTabSz="914400">
              <a:lnSpc>
                <a:spcPct val="100000"/>
              </a:lnSpc>
              <a:buNone/>
            </a:pPr>
            <a:r>
              <a:rPr b="0" lang="en-US" sz="800" spc="199" strike="noStrike" cap="all">
                <a:solidFill>
                  <a:schemeClr val="dk1"/>
                </a:solidFill>
                <a:latin typeface="Avenir Next LT Pro Light"/>
              </a:rPr>
              <a:t>&lt;date/time&gt;</a:t>
            </a:r>
            <a:endParaRPr b="0" lang="en-US" sz="800" spc="-1" strike="noStrike">
              <a:solidFill>
                <a:srgbClr val="000000"/>
              </a:solidFill>
              <a:latin typeface="Times New Roman"/>
            </a:endParaRPr>
          </a:p>
        </p:txBody>
      </p:sp>
      <p:sp>
        <p:nvSpPr>
          <p:cNvPr id="61" name="PlaceHolder 5"/>
          <p:cNvSpPr>
            <a:spLocks noGrp="1"/>
          </p:cNvSpPr>
          <p:nvPr>
            <p:ph type="ftr" idx="17"/>
          </p:nvPr>
        </p:nvSpPr>
        <p:spPr>
          <a:xfrm>
            <a:off x="475920" y="6397200"/>
            <a:ext cx="4114440" cy="364680"/>
          </a:xfrm>
          <a:prstGeom prst="rect">
            <a:avLst/>
          </a:prstGeom>
          <a:noFill/>
          <a:ln w="0">
            <a:noFill/>
          </a:ln>
        </p:spPr>
        <p:txBody>
          <a:bodyPr lIns="91440" rIns="91440" tIns="45720" bIns="45720" anchor="ctr">
            <a:noAutofit/>
          </a:bodyPr>
          <a:lstStyle>
            <a:lvl1pPr indent="0" algn="ctr">
              <a:buNone/>
              <a:defRPr b="0" lang="en-US" sz="1400" spc="-1" strike="noStrike">
                <a:solidFill>
                  <a:srgbClr val="000000"/>
                </a:solidFill>
                <a:latin typeface="Times New Roman"/>
              </a:defRPr>
            </a:lvl1pPr>
          </a:lstStyle>
          <a:p>
            <a:pPr indent="0" algn="ctr">
              <a:buNone/>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62" name="PlaceHolder 6"/>
          <p:cNvSpPr>
            <a:spLocks noGrp="1"/>
          </p:cNvSpPr>
          <p:nvPr>
            <p:ph type="sldNum" idx="18"/>
          </p:nvPr>
        </p:nvSpPr>
        <p:spPr>
          <a:xfrm>
            <a:off x="11024640" y="6397200"/>
            <a:ext cx="70056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800" spc="-1" strike="noStrike">
                <a:solidFill>
                  <a:schemeClr val="dk1"/>
                </a:solidFill>
                <a:latin typeface="Avenir Next LT Pro Light"/>
              </a:defRPr>
            </a:lvl1pPr>
          </a:lstStyle>
          <a:p>
            <a:pPr indent="0" algn="r" defTabSz="914400">
              <a:lnSpc>
                <a:spcPct val="100000"/>
              </a:lnSpc>
              <a:buNone/>
            </a:pPr>
            <a:fld id="{E28F5D84-1821-48F7-9548-FAB4180A6603}" type="slidenum">
              <a:rPr b="0" lang="en-US" sz="800" spc="-1" strike="noStrike">
                <a:solidFill>
                  <a:schemeClr val="dk1"/>
                </a:solidFill>
                <a:latin typeface="Avenir Next LT Pro Light"/>
              </a:rPr>
              <a:t>&lt;number&gt;</a:t>
            </a:fld>
            <a:endParaRPr b="0" lang="en-US" sz="800" spc="-1" strike="noStrike">
              <a:solidFill>
                <a:srgbClr val="000000"/>
              </a:solidFill>
              <a:latin typeface="Times New Roman"/>
            </a:endParaRPr>
          </a:p>
        </p:txBody>
      </p:sp>
      <p:cxnSp>
        <p:nvCxnSpPr>
          <p:cNvPr id="63" name="Straight Connector 10"/>
          <p:cNvCxnSpPr/>
          <p:nvPr/>
        </p:nvCxnSpPr>
        <p:spPr>
          <a:xfrm flipV="1">
            <a:off x="6101280" y="1883160"/>
            <a:ext cx="360" cy="4399920"/>
          </a:xfrm>
          <a:prstGeom prst="straightConnector1">
            <a:avLst/>
          </a:prstGeom>
          <a:ln>
            <a:solidFill>
              <a:srgbClr val="000000"/>
            </a:solidFill>
          </a:ln>
        </p:spPr>
      </p:cxnSp>
    </p:spTree>
  </p:cSld>
  <p:clrMap bg1="lt1" bg2="lt2" tx1="dk1" tx2="dk2" accent1="accent1" accent2="accent2" accent3="accent3" accent4="accent4" accent5="accent5" accent6="accent6" hlink="hlink" folHlink="folHlink"/>
  <p:sldLayoutIdLst>
    <p:sldLayoutId id="2147483659" r:id="rId2"/>
  </p:sldLayoutIdLst>
</p:sldMaster>
</file>

<file path=ppt/slideMasters/slideMaster7.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2f0f3"/>
        </a:solidFill>
      </p:bgPr>
    </p:bg>
    <p:spTree>
      <p:nvGrpSpPr>
        <p:cNvPr id="1" name=""/>
        <p:cNvGrpSpPr/>
        <p:nvPr/>
      </p:nvGrpSpPr>
      <p:grpSpPr>
        <a:xfrm>
          <a:off x="0" y="0"/>
          <a:ext cx="0" cy="0"/>
          <a:chOff x="0" y="0"/>
          <a:chExt cx="0" cy="0"/>
        </a:xfrm>
      </p:grpSpPr>
      <p:cxnSp>
        <p:nvCxnSpPr>
          <p:cNvPr id="67" name="Straight Connector 19"/>
          <p:cNvCxnSpPr/>
          <p:nvPr/>
        </p:nvCxnSpPr>
        <p:spPr>
          <a:xfrm flipH="1">
            <a:off x="565920" y="6286320"/>
            <a:ext cx="11060280" cy="360"/>
          </a:xfrm>
          <a:prstGeom prst="straightConnector1">
            <a:avLst/>
          </a:prstGeom>
          <a:ln>
            <a:solidFill>
              <a:srgbClr val="000000"/>
            </a:solidFill>
          </a:ln>
        </p:spPr>
      </p:cxnSp>
      <p:cxnSp>
        <p:nvCxnSpPr>
          <p:cNvPr id="68" name="Straight Connector 7"/>
          <p:cNvCxnSpPr/>
          <p:nvPr/>
        </p:nvCxnSpPr>
        <p:spPr>
          <a:xfrm flipH="1">
            <a:off x="577440" y="1883160"/>
            <a:ext cx="11059920" cy="360"/>
          </a:xfrm>
          <a:prstGeom prst="straightConnector1">
            <a:avLst/>
          </a:prstGeom>
          <a:ln>
            <a:solidFill>
              <a:srgbClr val="000000"/>
            </a:solidFill>
          </a:ln>
        </p:spPr>
      </p:cxnSp>
      <p:cxnSp>
        <p:nvCxnSpPr>
          <p:cNvPr id="69" name="Straight Connector 8"/>
          <p:cNvCxnSpPr/>
          <p:nvPr/>
        </p:nvCxnSpPr>
        <p:spPr>
          <a:xfrm flipH="1">
            <a:off x="577440" y="571320"/>
            <a:ext cx="11059920" cy="360"/>
          </a:xfrm>
          <a:prstGeom prst="straightConnector1">
            <a:avLst/>
          </a:prstGeom>
          <a:ln>
            <a:solidFill>
              <a:srgbClr val="000000"/>
            </a:solidFill>
          </a:ln>
        </p:spPr>
      </p:cxnSp>
      <p:sp>
        <p:nvSpPr>
          <p:cNvPr id="70" name="PlaceHolder 1"/>
          <p:cNvSpPr>
            <a:spLocks noGrp="1"/>
          </p:cNvSpPr>
          <p:nvPr>
            <p:ph type="title"/>
          </p:nvPr>
        </p:nvSpPr>
        <p:spPr>
          <a:xfrm>
            <a:off x="583560" y="699120"/>
            <a:ext cx="11024640" cy="1063080"/>
          </a:xfrm>
          <a:prstGeom prst="rect">
            <a:avLst/>
          </a:prstGeom>
          <a:noFill/>
          <a:ln w="0">
            <a:noFill/>
          </a:ln>
        </p:spPr>
        <p:txBody>
          <a:bodyPr lIns="91440" rIns="91440" tIns="45720" bIns="45720" anchor="ctr">
            <a:noAutofit/>
          </a:bodyPr>
          <a:p>
            <a:pPr indent="0" defTabSz="914400">
              <a:lnSpc>
                <a:spcPct val="90000"/>
              </a:lnSpc>
              <a:buNone/>
            </a:pPr>
            <a:r>
              <a:rPr b="0" lang="en-US" sz="4000" spc="-100" strike="noStrike">
                <a:solidFill>
                  <a:schemeClr val="dk1"/>
                </a:solidFill>
                <a:latin typeface="바탕"/>
                <a:ea typeface="바탕"/>
              </a:rPr>
              <a:t>Click to edit Master title style</a:t>
            </a:r>
            <a:endParaRPr b="0" lang="en-US" sz="4000" spc="-1" strike="noStrike">
              <a:solidFill>
                <a:schemeClr val="dk1"/>
              </a:solidFill>
              <a:latin typeface="Avenir Next LT Pro Light"/>
            </a:endParaRPr>
          </a:p>
        </p:txBody>
      </p:sp>
      <p:sp>
        <p:nvSpPr>
          <p:cNvPr id="71" name="PlaceHolder 2"/>
          <p:cNvSpPr>
            <a:spLocks noGrp="1"/>
          </p:cNvSpPr>
          <p:nvPr>
            <p:ph type="body"/>
          </p:nvPr>
        </p:nvSpPr>
        <p:spPr>
          <a:xfrm>
            <a:off x="583560" y="2022840"/>
            <a:ext cx="5230080" cy="563760"/>
          </a:xfrm>
          <a:prstGeom prst="rect">
            <a:avLst/>
          </a:prstGeom>
          <a:noFill/>
          <a:ln w="0">
            <a:noFill/>
          </a:ln>
        </p:spPr>
        <p:txBody>
          <a:bodyPr lIns="91440" rIns="91440" tIns="45720" bIns="45720" anchor="ctr">
            <a:normAutofit fontScale="93198" lnSpcReduction="20000"/>
          </a:bodyPr>
          <a:p>
            <a:pPr indent="0" defTabSz="914400">
              <a:lnSpc>
                <a:spcPct val="120000"/>
              </a:lnSpc>
              <a:spcBef>
                <a:spcPts val="1001"/>
              </a:spcBef>
              <a:buNone/>
              <a:tabLst>
                <a:tab algn="l" pos="0"/>
              </a:tabLst>
            </a:pPr>
            <a:r>
              <a:rPr b="1" lang="en-US" sz="1600" spc="299" strike="noStrike" cap="all">
                <a:solidFill>
                  <a:schemeClr val="dk1"/>
                </a:solidFill>
                <a:latin typeface="Avenir Next LT Pro Light"/>
              </a:rPr>
              <a:t>Click to edit Master text styles</a:t>
            </a:r>
            <a:endParaRPr b="0" lang="en-US" sz="1600" spc="-1" strike="noStrike">
              <a:solidFill>
                <a:schemeClr val="dk1"/>
              </a:solidFill>
              <a:latin typeface="Avenir Next LT Pro Light"/>
            </a:endParaRPr>
          </a:p>
        </p:txBody>
      </p:sp>
      <p:sp>
        <p:nvSpPr>
          <p:cNvPr id="72" name="PlaceHolder 3"/>
          <p:cNvSpPr>
            <a:spLocks noGrp="1"/>
          </p:cNvSpPr>
          <p:nvPr>
            <p:ph type="body"/>
          </p:nvPr>
        </p:nvSpPr>
        <p:spPr>
          <a:xfrm>
            <a:off x="583560" y="2865960"/>
            <a:ext cx="5157360" cy="3227400"/>
          </a:xfrm>
          <a:prstGeom prst="rect">
            <a:avLst/>
          </a:prstGeom>
          <a:noFill/>
          <a:ln w="0">
            <a:noFill/>
          </a:ln>
        </p:spPr>
        <p:txBody>
          <a:bodyPr lIns="91440" rIns="91440" tIns="45720" bIns="45720" anchor="t">
            <a:noAutofit/>
          </a:bodyPr>
          <a:p>
            <a:pPr marL="228600" indent="-228600" defTabSz="914400">
              <a:lnSpc>
                <a:spcPct val="120000"/>
              </a:lnSpc>
              <a:spcBef>
                <a:spcPts val="1001"/>
              </a:spcBef>
              <a:buClr>
                <a:srgbClr val="000000"/>
              </a:buClr>
              <a:buSzPct val="80000"/>
              <a:buFont typeface="Arial"/>
              <a:buChar char="•"/>
            </a:pPr>
            <a:r>
              <a:rPr b="0" lang="en-US" sz="2000" spc="-1" strike="noStrike">
                <a:solidFill>
                  <a:schemeClr val="dk1"/>
                </a:solidFill>
                <a:latin typeface="Avenir Next LT Pro Light"/>
              </a:rPr>
              <a:t>Click to edit Master text styles</a:t>
            </a:r>
            <a:endParaRPr b="0" lang="en-US" sz="2000" spc="-1" strike="noStrike">
              <a:solidFill>
                <a:schemeClr val="dk1"/>
              </a:solidFill>
              <a:latin typeface="Avenir Next LT Pro Light"/>
            </a:endParaRPr>
          </a:p>
          <a:p>
            <a:pPr lvl="1" marL="457200" indent="-228600" defTabSz="914400">
              <a:lnSpc>
                <a:spcPct val="120000"/>
              </a:lnSpc>
              <a:spcBef>
                <a:spcPts val="499"/>
              </a:spcBef>
              <a:buClr>
                <a:srgbClr val="000000"/>
              </a:buClr>
              <a:buSzPct val="80000"/>
              <a:buFont typeface="Avenir Next LT Pro Light"/>
              <a:buChar char="–"/>
            </a:pPr>
            <a:r>
              <a:rPr b="0" lang="en-US" sz="1800" spc="-1" strike="noStrike">
                <a:solidFill>
                  <a:schemeClr val="dk1"/>
                </a:solidFill>
                <a:latin typeface="Avenir Next LT Pro Light"/>
              </a:rPr>
              <a:t>Second level</a:t>
            </a:r>
            <a:endParaRPr b="0" lang="en-US" sz="1800" spc="-1" strike="noStrike">
              <a:solidFill>
                <a:schemeClr val="dk1"/>
              </a:solidFill>
              <a:latin typeface="Avenir Next LT Pro Light"/>
            </a:endParaRPr>
          </a:p>
          <a:p>
            <a:pPr lvl="2" marL="731520" indent="-228600" defTabSz="914400">
              <a:lnSpc>
                <a:spcPct val="120000"/>
              </a:lnSpc>
              <a:spcBef>
                <a:spcPts val="499"/>
              </a:spcBef>
              <a:buClr>
                <a:srgbClr val="000000"/>
              </a:buClr>
              <a:buSzPct val="80000"/>
              <a:buFont typeface="Arial"/>
              <a:buChar char="•"/>
            </a:pPr>
            <a:r>
              <a:rPr b="0" lang="en-US" sz="1600" spc="-1" strike="noStrike">
                <a:solidFill>
                  <a:schemeClr val="dk1"/>
                </a:solidFill>
                <a:latin typeface="Avenir Next LT Pro Light"/>
              </a:rPr>
              <a:t>Third level</a:t>
            </a:r>
            <a:endParaRPr b="0" lang="en-US" sz="1600" spc="-1" strike="noStrike">
              <a:solidFill>
                <a:schemeClr val="dk1"/>
              </a:solidFill>
              <a:latin typeface="Avenir Next LT Pro Light"/>
            </a:endParaRPr>
          </a:p>
          <a:p>
            <a:pPr lvl="3" marL="1005840" indent="-228600" defTabSz="914400">
              <a:lnSpc>
                <a:spcPct val="120000"/>
              </a:lnSpc>
              <a:spcBef>
                <a:spcPts val="499"/>
              </a:spcBef>
              <a:buClr>
                <a:srgbClr val="000000"/>
              </a:buClr>
              <a:buSzPct val="80000"/>
              <a:buFont typeface="Avenir Next LT Pro Light"/>
              <a:buChar char="–"/>
            </a:pPr>
            <a:r>
              <a:rPr b="0" lang="en-US" sz="1400" spc="-1" strike="noStrike">
                <a:solidFill>
                  <a:schemeClr val="dk1"/>
                </a:solidFill>
                <a:latin typeface="Avenir Next LT Pro Light"/>
              </a:rPr>
              <a:t>Fourth level</a:t>
            </a:r>
            <a:endParaRPr b="0" lang="en-US" sz="1400" spc="-1" strike="noStrike">
              <a:solidFill>
                <a:schemeClr val="dk1"/>
              </a:solidFill>
              <a:latin typeface="Avenir Next LT Pro Light"/>
            </a:endParaRPr>
          </a:p>
          <a:p>
            <a:pPr lvl="4" marL="1280160" indent="-228600" defTabSz="914400">
              <a:lnSpc>
                <a:spcPct val="120000"/>
              </a:lnSpc>
              <a:spcBef>
                <a:spcPts val="499"/>
              </a:spcBef>
              <a:buClr>
                <a:srgbClr val="000000"/>
              </a:buClr>
              <a:buSzPct val="80000"/>
              <a:buFont typeface="Arial"/>
              <a:buChar char="•"/>
            </a:pPr>
            <a:r>
              <a:rPr b="0" lang="en-US" sz="1400" spc="-1" strike="noStrike">
                <a:solidFill>
                  <a:schemeClr val="dk1"/>
                </a:solidFill>
                <a:latin typeface="Avenir Next LT Pro Light"/>
              </a:rPr>
              <a:t>Fifth level</a:t>
            </a:r>
            <a:endParaRPr b="0" lang="en-US" sz="1400" spc="-1" strike="noStrike">
              <a:solidFill>
                <a:schemeClr val="dk1"/>
              </a:solidFill>
              <a:latin typeface="Avenir Next LT Pro Light"/>
            </a:endParaRPr>
          </a:p>
        </p:txBody>
      </p:sp>
      <p:sp>
        <p:nvSpPr>
          <p:cNvPr id="73" name="PlaceHolder 4"/>
          <p:cNvSpPr>
            <a:spLocks noGrp="1"/>
          </p:cNvSpPr>
          <p:nvPr>
            <p:ph type="body"/>
          </p:nvPr>
        </p:nvSpPr>
        <p:spPr>
          <a:xfrm>
            <a:off x="6441480" y="2022840"/>
            <a:ext cx="5182920" cy="563760"/>
          </a:xfrm>
          <a:prstGeom prst="rect">
            <a:avLst/>
          </a:prstGeom>
          <a:noFill/>
          <a:ln w="0">
            <a:noFill/>
          </a:ln>
        </p:spPr>
        <p:txBody>
          <a:bodyPr lIns="91440" rIns="91440" tIns="45720" bIns="45720" anchor="ctr">
            <a:normAutofit fontScale="93198" lnSpcReduction="20000"/>
          </a:bodyPr>
          <a:p>
            <a:pPr indent="0" defTabSz="914400">
              <a:lnSpc>
                <a:spcPct val="120000"/>
              </a:lnSpc>
              <a:spcBef>
                <a:spcPts val="1001"/>
              </a:spcBef>
              <a:buNone/>
              <a:tabLst>
                <a:tab algn="l" pos="0"/>
              </a:tabLst>
            </a:pPr>
            <a:r>
              <a:rPr b="1" lang="en-US" sz="1600" spc="299" strike="noStrike" cap="all">
                <a:solidFill>
                  <a:schemeClr val="dk1"/>
                </a:solidFill>
                <a:latin typeface="Avenir Next LT Pro Light"/>
              </a:rPr>
              <a:t>Click to edit Master text styles</a:t>
            </a:r>
            <a:endParaRPr b="0" lang="en-US" sz="1600" spc="-1" strike="noStrike">
              <a:solidFill>
                <a:schemeClr val="dk1"/>
              </a:solidFill>
              <a:latin typeface="Avenir Next LT Pro Light"/>
            </a:endParaRPr>
          </a:p>
        </p:txBody>
      </p:sp>
      <p:sp>
        <p:nvSpPr>
          <p:cNvPr id="74" name="PlaceHolder 5"/>
          <p:cNvSpPr>
            <a:spLocks noGrp="1"/>
          </p:cNvSpPr>
          <p:nvPr>
            <p:ph type="body"/>
          </p:nvPr>
        </p:nvSpPr>
        <p:spPr>
          <a:xfrm>
            <a:off x="6441480" y="2865960"/>
            <a:ext cx="5182920" cy="3227400"/>
          </a:xfrm>
          <a:prstGeom prst="rect">
            <a:avLst/>
          </a:prstGeom>
          <a:noFill/>
          <a:ln w="0">
            <a:noFill/>
          </a:ln>
        </p:spPr>
        <p:txBody>
          <a:bodyPr lIns="91440" rIns="91440" tIns="45720" bIns="45720" anchor="t">
            <a:noAutofit/>
          </a:bodyPr>
          <a:p>
            <a:pPr marL="228600" indent="-228600" defTabSz="914400">
              <a:lnSpc>
                <a:spcPct val="120000"/>
              </a:lnSpc>
              <a:spcBef>
                <a:spcPts val="1001"/>
              </a:spcBef>
              <a:buClr>
                <a:srgbClr val="000000"/>
              </a:buClr>
              <a:buSzPct val="80000"/>
              <a:buFont typeface="Arial"/>
              <a:buChar char="•"/>
            </a:pPr>
            <a:r>
              <a:rPr b="0" lang="en-US" sz="2000" spc="-1" strike="noStrike">
                <a:solidFill>
                  <a:schemeClr val="dk1"/>
                </a:solidFill>
                <a:latin typeface="Avenir Next LT Pro Light"/>
              </a:rPr>
              <a:t>Click to edit Master text styles</a:t>
            </a:r>
            <a:endParaRPr b="0" lang="en-US" sz="2000" spc="-1" strike="noStrike">
              <a:solidFill>
                <a:schemeClr val="dk1"/>
              </a:solidFill>
              <a:latin typeface="Avenir Next LT Pro Light"/>
            </a:endParaRPr>
          </a:p>
          <a:p>
            <a:pPr lvl="1" marL="457200" indent="-228600" defTabSz="914400">
              <a:lnSpc>
                <a:spcPct val="120000"/>
              </a:lnSpc>
              <a:spcBef>
                <a:spcPts val="499"/>
              </a:spcBef>
              <a:buClr>
                <a:srgbClr val="000000"/>
              </a:buClr>
              <a:buSzPct val="80000"/>
              <a:buFont typeface="Avenir Next LT Pro Light"/>
              <a:buChar char="–"/>
            </a:pPr>
            <a:r>
              <a:rPr b="0" lang="en-US" sz="1800" spc="-1" strike="noStrike">
                <a:solidFill>
                  <a:schemeClr val="dk1"/>
                </a:solidFill>
                <a:latin typeface="Avenir Next LT Pro Light"/>
              </a:rPr>
              <a:t>Second level</a:t>
            </a:r>
            <a:endParaRPr b="0" lang="en-US" sz="1800" spc="-1" strike="noStrike">
              <a:solidFill>
                <a:schemeClr val="dk1"/>
              </a:solidFill>
              <a:latin typeface="Avenir Next LT Pro Light"/>
            </a:endParaRPr>
          </a:p>
          <a:p>
            <a:pPr lvl="2" marL="731520" indent="-228600" defTabSz="914400">
              <a:lnSpc>
                <a:spcPct val="120000"/>
              </a:lnSpc>
              <a:spcBef>
                <a:spcPts val="499"/>
              </a:spcBef>
              <a:buClr>
                <a:srgbClr val="000000"/>
              </a:buClr>
              <a:buSzPct val="80000"/>
              <a:buFont typeface="Arial"/>
              <a:buChar char="•"/>
            </a:pPr>
            <a:r>
              <a:rPr b="0" lang="en-US" sz="1600" spc="-1" strike="noStrike">
                <a:solidFill>
                  <a:schemeClr val="dk1"/>
                </a:solidFill>
                <a:latin typeface="Avenir Next LT Pro Light"/>
              </a:rPr>
              <a:t>Third level</a:t>
            </a:r>
            <a:endParaRPr b="0" lang="en-US" sz="1600" spc="-1" strike="noStrike">
              <a:solidFill>
                <a:schemeClr val="dk1"/>
              </a:solidFill>
              <a:latin typeface="Avenir Next LT Pro Light"/>
            </a:endParaRPr>
          </a:p>
          <a:p>
            <a:pPr lvl="3" marL="1005840" indent="-228600" defTabSz="914400">
              <a:lnSpc>
                <a:spcPct val="120000"/>
              </a:lnSpc>
              <a:spcBef>
                <a:spcPts val="499"/>
              </a:spcBef>
              <a:buClr>
                <a:srgbClr val="000000"/>
              </a:buClr>
              <a:buSzPct val="80000"/>
              <a:buFont typeface="Avenir Next LT Pro Light"/>
              <a:buChar char="–"/>
            </a:pPr>
            <a:r>
              <a:rPr b="0" lang="en-US" sz="1400" spc="-1" strike="noStrike">
                <a:solidFill>
                  <a:schemeClr val="dk1"/>
                </a:solidFill>
                <a:latin typeface="Avenir Next LT Pro Light"/>
              </a:rPr>
              <a:t>Fourth level</a:t>
            </a:r>
            <a:endParaRPr b="0" lang="en-US" sz="1400" spc="-1" strike="noStrike">
              <a:solidFill>
                <a:schemeClr val="dk1"/>
              </a:solidFill>
              <a:latin typeface="Avenir Next LT Pro Light"/>
            </a:endParaRPr>
          </a:p>
          <a:p>
            <a:pPr lvl="4" marL="1280160" indent="-228600" defTabSz="914400">
              <a:lnSpc>
                <a:spcPct val="120000"/>
              </a:lnSpc>
              <a:spcBef>
                <a:spcPts val="499"/>
              </a:spcBef>
              <a:buClr>
                <a:srgbClr val="000000"/>
              </a:buClr>
              <a:buSzPct val="80000"/>
              <a:buFont typeface="Arial"/>
              <a:buChar char="•"/>
            </a:pPr>
            <a:r>
              <a:rPr b="0" lang="en-US" sz="1400" spc="-1" strike="noStrike">
                <a:solidFill>
                  <a:schemeClr val="dk1"/>
                </a:solidFill>
                <a:latin typeface="Avenir Next LT Pro Light"/>
              </a:rPr>
              <a:t>Fifth level</a:t>
            </a:r>
            <a:endParaRPr b="0" lang="en-US" sz="1400" spc="-1" strike="noStrike">
              <a:solidFill>
                <a:schemeClr val="dk1"/>
              </a:solidFill>
              <a:latin typeface="Avenir Next LT Pro Light"/>
            </a:endParaRPr>
          </a:p>
        </p:txBody>
      </p:sp>
      <p:sp>
        <p:nvSpPr>
          <p:cNvPr id="75" name="PlaceHolder 6"/>
          <p:cNvSpPr>
            <a:spLocks noGrp="1"/>
          </p:cNvSpPr>
          <p:nvPr>
            <p:ph type="dt" idx="19"/>
          </p:nvPr>
        </p:nvSpPr>
        <p:spPr>
          <a:xfrm>
            <a:off x="8036640" y="6397200"/>
            <a:ext cx="309168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800" spc="199" strike="noStrike" cap="all">
                <a:solidFill>
                  <a:schemeClr val="dk1"/>
                </a:solidFill>
                <a:latin typeface="Avenir Next LT Pro Light"/>
              </a:defRPr>
            </a:lvl1pPr>
          </a:lstStyle>
          <a:p>
            <a:pPr indent="0" algn="r" defTabSz="914400">
              <a:lnSpc>
                <a:spcPct val="100000"/>
              </a:lnSpc>
              <a:buNone/>
            </a:pPr>
            <a:r>
              <a:rPr b="0" lang="en-US" sz="800" spc="199" strike="noStrike" cap="all">
                <a:solidFill>
                  <a:schemeClr val="dk1"/>
                </a:solidFill>
                <a:latin typeface="Avenir Next LT Pro Light"/>
              </a:rPr>
              <a:t>&lt;date/time&gt;</a:t>
            </a:r>
            <a:endParaRPr b="0" lang="en-US" sz="800" spc="-1" strike="noStrike">
              <a:solidFill>
                <a:srgbClr val="000000"/>
              </a:solidFill>
              <a:latin typeface="Times New Roman"/>
            </a:endParaRPr>
          </a:p>
        </p:txBody>
      </p:sp>
      <p:sp>
        <p:nvSpPr>
          <p:cNvPr id="76" name="PlaceHolder 7"/>
          <p:cNvSpPr>
            <a:spLocks noGrp="1"/>
          </p:cNvSpPr>
          <p:nvPr>
            <p:ph type="ftr" idx="20"/>
          </p:nvPr>
        </p:nvSpPr>
        <p:spPr>
          <a:xfrm>
            <a:off x="475920" y="6397200"/>
            <a:ext cx="4114440" cy="364680"/>
          </a:xfrm>
          <a:prstGeom prst="rect">
            <a:avLst/>
          </a:prstGeom>
          <a:noFill/>
          <a:ln w="0">
            <a:noFill/>
          </a:ln>
        </p:spPr>
        <p:txBody>
          <a:bodyPr lIns="91440" rIns="91440" tIns="45720" bIns="45720" anchor="ctr">
            <a:noAutofit/>
          </a:bodyPr>
          <a:lstStyle>
            <a:lvl1pPr indent="0" algn="ctr">
              <a:buNone/>
              <a:defRPr b="0" lang="en-US" sz="1400" spc="-1" strike="noStrike">
                <a:solidFill>
                  <a:srgbClr val="000000"/>
                </a:solidFill>
                <a:latin typeface="Times New Roman"/>
              </a:defRPr>
            </a:lvl1pPr>
          </a:lstStyle>
          <a:p>
            <a:pPr indent="0" algn="ctr">
              <a:buNone/>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77" name="PlaceHolder 8"/>
          <p:cNvSpPr>
            <a:spLocks noGrp="1"/>
          </p:cNvSpPr>
          <p:nvPr>
            <p:ph type="sldNum" idx="21"/>
          </p:nvPr>
        </p:nvSpPr>
        <p:spPr>
          <a:xfrm>
            <a:off x="11024640" y="6397200"/>
            <a:ext cx="70056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800" spc="-1" strike="noStrike">
                <a:solidFill>
                  <a:schemeClr val="dk1"/>
                </a:solidFill>
                <a:latin typeface="Avenir Next LT Pro Light"/>
              </a:defRPr>
            </a:lvl1pPr>
          </a:lstStyle>
          <a:p>
            <a:pPr indent="0" algn="r" defTabSz="914400">
              <a:lnSpc>
                <a:spcPct val="100000"/>
              </a:lnSpc>
              <a:buNone/>
            </a:pPr>
            <a:fld id="{4859C633-72A6-4BF3-8FEC-AF3A9FE92BB2}" type="slidenum">
              <a:rPr b="0" lang="en-US" sz="800" spc="-1" strike="noStrike">
                <a:solidFill>
                  <a:schemeClr val="dk1"/>
                </a:solidFill>
                <a:latin typeface="Avenir Next LT Pro Light"/>
              </a:rPr>
              <a:t>&lt;number&gt;</a:t>
            </a:fld>
            <a:endParaRPr b="0" lang="en-US" sz="800" spc="-1" strike="noStrike">
              <a:solidFill>
                <a:srgbClr val="000000"/>
              </a:solidFill>
              <a:latin typeface="Times New Roman"/>
            </a:endParaRPr>
          </a:p>
        </p:txBody>
      </p:sp>
      <p:cxnSp>
        <p:nvCxnSpPr>
          <p:cNvPr id="78" name="Straight Connector 10"/>
          <p:cNvCxnSpPr/>
          <p:nvPr/>
        </p:nvCxnSpPr>
        <p:spPr>
          <a:xfrm flipV="1">
            <a:off x="6101280" y="1883160"/>
            <a:ext cx="360" cy="4399920"/>
          </a:xfrm>
          <a:prstGeom prst="straightConnector1">
            <a:avLst/>
          </a:prstGeom>
          <a:ln>
            <a:solidFill>
              <a:srgbClr val="000000"/>
            </a:solidFill>
          </a:ln>
        </p:spPr>
      </p:cxnSp>
      <p:cxnSp>
        <p:nvCxnSpPr>
          <p:cNvPr id="79" name="Straight Connector 11"/>
          <p:cNvCxnSpPr/>
          <p:nvPr/>
        </p:nvCxnSpPr>
        <p:spPr>
          <a:xfrm flipH="1">
            <a:off x="577440" y="2738520"/>
            <a:ext cx="11059920" cy="360"/>
          </a:xfrm>
          <a:prstGeom prst="straightConnector1">
            <a:avLst/>
          </a:prstGeom>
          <a:ln>
            <a:solidFill>
              <a:srgbClr val="000000"/>
            </a:solidFill>
          </a:ln>
        </p:spPr>
      </p:cxnSp>
    </p:spTree>
  </p:cSld>
  <p:clrMap bg1="lt1" bg2="lt2" tx1="dk1" tx2="dk2" accent1="accent1" accent2="accent2" accent3="accent3" accent4="accent4" accent5="accent5" accent6="accent6" hlink="hlink" folHlink="folHlink"/>
  <p:sldLayoutIdLst>
    <p:sldLayoutId id="2147483661" r:id="rId2"/>
  </p:sldLayoutIdLst>
</p:sldMaster>
</file>

<file path=ppt/slideMasters/slideMaster8.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2f0f3"/>
        </a:solidFill>
      </p:bgPr>
    </p:bg>
    <p:spTree>
      <p:nvGrpSpPr>
        <p:cNvPr id="1" name=""/>
        <p:cNvGrpSpPr/>
        <p:nvPr/>
      </p:nvGrpSpPr>
      <p:grpSpPr>
        <a:xfrm>
          <a:off x="0" y="0"/>
          <a:ext cx="0" cy="0"/>
          <a:chOff x="0" y="0"/>
          <a:chExt cx="0" cy="0"/>
        </a:xfrm>
      </p:grpSpPr>
      <p:cxnSp>
        <p:nvCxnSpPr>
          <p:cNvPr id="80" name="Straight Connector 19"/>
          <p:cNvCxnSpPr/>
          <p:nvPr/>
        </p:nvCxnSpPr>
        <p:spPr>
          <a:xfrm flipH="1">
            <a:off x="565920" y="6286320"/>
            <a:ext cx="11060280" cy="360"/>
          </a:xfrm>
          <a:prstGeom prst="straightConnector1">
            <a:avLst/>
          </a:prstGeom>
          <a:ln>
            <a:solidFill>
              <a:srgbClr val="000000"/>
            </a:solidFill>
          </a:ln>
        </p:spPr>
      </p:cxnSp>
      <p:cxnSp>
        <p:nvCxnSpPr>
          <p:cNvPr id="81" name="Straight Connector 7"/>
          <p:cNvCxnSpPr/>
          <p:nvPr/>
        </p:nvCxnSpPr>
        <p:spPr>
          <a:xfrm flipH="1">
            <a:off x="577440" y="1883160"/>
            <a:ext cx="11059920" cy="360"/>
          </a:xfrm>
          <a:prstGeom prst="straightConnector1">
            <a:avLst/>
          </a:prstGeom>
          <a:ln>
            <a:solidFill>
              <a:srgbClr val="000000"/>
            </a:solidFill>
          </a:ln>
        </p:spPr>
      </p:cxnSp>
      <p:cxnSp>
        <p:nvCxnSpPr>
          <p:cNvPr id="82" name="Straight Connector 8"/>
          <p:cNvCxnSpPr/>
          <p:nvPr/>
        </p:nvCxnSpPr>
        <p:spPr>
          <a:xfrm flipH="1">
            <a:off x="577440" y="571320"/>
            <a:ext cx="11059920" cy="360"/>
          </a:xfrm>
          <a:prstGeom prst="straightConnector1">
            <a:avLst/>
          </a:prstGeom>
          <a:ln>
            <a:solidFill>
              <a:srgbClr val="000000"/>
            </a:solidFill>
          </a:ln>
        </p:spPr>
      </p:cxnSp>
      <p:sp>
        <p:nvSpPr>
          <p:cNvPr id="83" name="PlaceHolder 1"/>
          <p:cNvSpPr>
            <a:spLocks noGrp="1"/>
          </p:cNvSpPr>
          <p:nvPr>
            <p:ph type="title"/>
          </p:nvPr>
        </p:nvSpPr>
        <p:spPr>
          <a:xfrm>
            <a:off x="571680" y="717480"/>
            <a:ext cx="11048760" cy="1161360"/>
          </a:xfrm>
          <a:prstGeom prst="rect">
            <a:avLst/>
          </a:prstGeom>
          <a:noFill/>
          <a:ln w="0">
            <a:noFill/>
          </a:ln>
        </p:spPr>
        <p:txBody>
          <a:bodyPr lIns="91440" rIns="91440" tIns="45720" bIns="45720" anchor="t">
            <a:noAutofit/>
          </a:bodyPr>
          <a:p>
            <a:pPr indent="0" defTabSz="914400">
              <a:lnSpc>
                <a:spcPct val="90000"/>
              </a:lnSpc>
              <a:buNone/>
            </a:pPr>
            <a:r>
              <a:rPr b="0" lang="en-US" sz="4000" spc="-100" strike="noStrike">
                <a:solidFill>
                  <a:schemeClr val="dk1"/>
                </a:solidFill>
                <a:latin typeface="바탕"/>
                <a:ea typeface="바탕"/>
              </a:rPr>
              <a:t>Click to edit Master title style</a:t>
            </a:r>
            <a:endParaRPr b="0" lang="en-US" sz="4000" spc="-1" strike="noStrike">
              <a:solidFill>
                <a:schemeClr val="dk1"/>
              </a:solidFill>
              <a:latin typeface="Avenir Next LT Pro Light"/>
            </a:endParaRPr>
          </a:p>
        </p:txBody>
      </p:sp>
      <p:sp>
        <p:nvSpPr>
          <p:cNvPr id="84" name="PlaceHolder 2"/>
          <p:cNvSpPr>
            <a:spLocks noGrp="1"/>
          </p:cNvSpPr>
          <p:nvPr>
            <p:ph type="dt" idx="22"/>
          </p:nvPr>
        </p:nvSpPr>
        <p:spPr>
          <a:xfrm>
            <a:off x="8036640" y="6397200"/>
            <a:ext cx="309168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800" spc="199" strike="noStrike" cap="all">
                <a:solidFill>
                  <a:schemeClr val="dk1"/>
                </a:solidFill>
                <a:latin typeface="Avenir Next LT Pro Light"/>
              </a:defRPr>
            </a:lvl1pPr>
          </a:lstStyle>
          <a:p>
            <a:pPr indent="0" algn="r" defTabSz="914400">
              <a:lnSpc>
                <a:spcPct val="100000"/>
              </a:lnSpc>
              <a:buNone/>
            </a:pPr>
            <a:r>
              <a:rPr b="0" lang="en-US" sz="800" spc="199" strike="noStrike" cap="all">
                <a:solidFill>
                  <a:schemeClr val="dk1"/>
                </a:solidFill>
                <a:latin typeface="Avenir Next LT Pro Light"/>
              </a:rPr>
              <a:t>&lt;date/time&gt;</a:t>
            </a:r>
            <a:endParaRPr b="0" lang="en-US" sz="800" spc="-1" strike="noStrike">
              <a:solidFill>
                <a:srgbClr val="000000"/>
              </a:solidFill>
              <a:latin typeface="Times New Roman"/>
            </a:endParaRPr>
          </a:p>
        </p:txBody>
      </p:sp>
      <p:sp>
        <p:nvSpPr>
          <p:cNvPr id="85" name="PlaceHolder 3"/>
          <p:cNvSpPr>
            <a:spLocks noGrp="1"/>
          </p:cNvSpPr>
          <p:nvPr>
            <p:ph type="ftr" idx="23"/>
          </p:nvPr>
        </p:nvSpPr>
        <p:spPr>
          <a:xfrm>
            <a:off x="475920" y="6397200"/>
            <a:ext cx="4114440" cy="364680"/>
          </a:xfrm>
          <a:prstGeom prst="rect">
            <a:avLst/>
          </a:prstGeom>
          <a:noFill/>
          <a:ln w="0">
            <a:noFill/>
          </a:ln>
        </p:spPr>
        <p:txBody>
          <a:bodyPr lIns="91440" rIns="91440" tIns="45720" bIns="45720" anchor="ctr">
            <a:noAutofit/>
          </a:bodyPr>
          <a:lstStyle>
            <a:lvl1pPr indent="0" algn="ctr">
              <a:buNone/>
              <a:defRPr b="0" lang="en-US" sz="1400" spc="-1" strike="noStrike">
                <a:solidFill>
                  <a:srgbClr val="000000"/>
                </a:solidFill>
                <a:latin typeface="Times New Roman"/>
              </a:defRPr>
            </a:lvl1pPr>
          </a:lstStyle>
          <a:p>
            <a:pPr indent="0" algn="ctr">
              <a:buNone/>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86" name="PlaceHolder 4"/>
          <p:cNvSpPr>
            <a:spLocks noGrp="1"/>
          </p:cNvSpPr>
          <p:nvPr>
            <p:ph type="sldNum" idx="24"/>
          </p:nvPr>
        </p:nvSpPr>
        <p:spPr>
          <a:xfrm>
            <a:off x="11024640" y="6397200"/>
            <a:ext cx="70056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800" spc="-1" strike="noStrike">
                <a:solidFill>
                  <a:schemeClr val="dk1"/>
                </a:solidFill>
                <a:latin typeface="Avenir Next LT Pro Light"/>
              </a:defRPr>
            </a:lvl1pPr>
          </a:lstStyle>
          <a:p>
            <a:pPr indent="0" algn="r" defTabSz="914400">
              <a:lnSpc>
                <a:spcPct val="100000"/>
              </a:lnSpc>
              <a:buNone/>
            </a:pPr>
            <a:fld id="{9EF5DCE6-DC05-4A37-A9F0-D057EDCB58F4}" type="slidenum">
              <a:rPr b="0" lang="en-US" sz="800" spc="-1" strike="noStrike">
                <a:solidFill>
                  <a:schemeClr val="dk1"/>
                </a:solidFill>
                <a:latin typeface="Avenir Next LT Pro Light"/>
              </a:rPr>
              <a:t>&lt;number&gt;</a:t>
            </a:fld>
            <a:endParaRPr b="0" lang="en-US" sz="800" spc="-1" strike="noStrike">
              <a:solidFill>
                <a:srgbClr val="000000"/>
              </a:solidFill>
              <a:latin typeface="Times New Roman"/>
            </a:endParaRPr>
          </a:p>
        </p:txBody>
      </p:sp>
      <p:cxnSp>
        <p:nvCxnSpPr>
          <p:cNvPr id="87" name="Straight Connector 6"/>
          <p:cNvCxnSpPr/>
          <p:nvPr/>
        </p:nvCxnSpPr>
        <p:spPr>
          <a:xfrm flipH="1">
            <a:off x="577440" y="571320"/>
            <a:ext cx="11059920" cy="360"/>
          </a:xfrm>
          <a:prstGeom prst="straightConnector1">
            <a:avLst/>
          </a:prstGeom>
          <a:ln>
            <a:solidFill>
              <a:srgbClr val="000000"/>
            </a:solidFill>
          </a:ln>
        </p:spPr>
      </p:cxnSp>
      <p:cxnSp>
        <p:nvCxnSpPr>
          <p:cNvPr id="88" name="Straight Connector 7"/>
          <p:cNvCxnSpPr/>
          <p:nvPr/>
        </p:nvCxnSpPr>
        <p:spPr>
          <a:xfrm flipH="1">
            <a:off x="577440" y="6283440"/>
            <a:ext cx="11059920" cy="360"/>
          </a:xfrm>
          <a:prstGeom prst="straightConnector1">
            <a:avLst/>
          </a:prstGeom>
          <a:ln>
            <a:solidFill>
              <a:srgbClr val="000000"/>
            </a:solidFill>
          </a:ln>
        </p:spPr>
      </p:cxnSp>
    </p:spTree>
  </p:cSld>
  <p:clrMap bg1="lt1" bg2="lt2" tx1="dk1" tx2="dk2" accent1="accent1" accent2="accent2" accent3="accent3" accent4="accent4" accent5="accent5" accent6="accent6" hlink="hlink" folHlink="folHlink"/>
  <p:sldLayoutIdLst>
    <p:sldLayoutId id="2147483663" r:id="rId2"/>
  </p:sldLayoutIdLst>
</p:sldMaster>
</file>

<file path=ppt/slideMasters/slideMaster9.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2f0f3"/>
        </a:solidFill>
      </p:bgPr>
    </p:bg>
    <p:spTree>
      <p:nvGrpSpPr>
        <p:cNvPr id="1" name=""/>
        <p:cNvGrpSpPr/>
        <p:nvPr/>
      </p:nvGrpSpPr>
      <p:grpSpPr>
        <a:xfrm>
          <a:off x="0" y="0"/>
          <a:ext cx="0" cy="0"/>
          <a:chOff x="0" y="0"/>
          <a:chExt cx="0" cy="0"/>
        </a:xfrm>
      </p:grpSpPr>
      <p:cxnSp>
        <p:nvCxnSpPr>
          <p:cNvPr id="90" name="Straight Connector 19"/>
          <p:cNvCxnSpPr/>
          <p:nvPr/>
        </p:nvCxnSpPr>
        <p:spPr>
          <a:xfrm flipH="1">
            <a:off x="565920" y="6286320"/>
            <a:ext cx="11060280" cy="360"/>
          </a:xfrm>
          <a:prstGeom prst="straightConnector1">
            <a:avLst/>
          </a:prstGeom>
          <a:ln>
            <a:solidFill>
              <a:srgbClr val="000000"/>
            </a:solidFill>
          </a:ln>
        </p:spPr>
      </p:cxnSp>
      <p:cxnSp>
        <p:nvCxnSpPr>
          <p:cNvPr id="91" name="Straight Connector 7"/>
          <p:cNvCxnSpPr/>
          <p:nvPr/>
        </p:nvCxnSpPr>
        <p:spPr>
          <a:xfrm flipH="1">
            <a:off x="577440" y="1883160"/>
            <a:ext cx="11059920" cy="360"/>
          </a:xfrm>
          <a:prstGeom prst="straightConnector1">
            <a:avLst/>
          </a:prstGeom>
          <a:ln>
            <a:solidFill>
              <a:srgbClr val="000000"/>
            </a:solidFill>
          </a:ln>
        </p:spPr>
      </p:cxnSp>
      <p:cxnSp>
        <p:nvCxnSpPr>
          <p:cNvPr id="92" name="Straight Connector 8"/>
          <p:cNvCxnSpPr/>
          <p:nvPr/>
        </p:nvCxnSpPr>
        <p:spPr>
          <a:xfrm flipH="1">
            <a:off x="577440" y="571320"/>
            <a:ext cx="11059920" cy="360"/>
          </a:xfrm>
          <a:prstGeom prst="straightConnector1">
            <a:avLst/>
          </a:prstGeom>
          <a:ln>
            <a:solidFill>
              <a:srgbClr val="000000"/>
            </a:solidFill>
          </a:ln>
        </p:spPr>
      </p:cxnSp>
      <p:sp>
        <p:nvSpPr>
          <p:cNvPr id="93" name="PlaceHolder 1"/>
          <p:cNvSpPr>
            <a:spLocks noGrp="1"/>
          </p:cNvSpPr>
          <p:nvPr>
            <p:ph type="dt" idx="25"/>
          </p:nvPr>
        </p:nvSpPr>
        <p:spPr>
          <a:xfrm>
            <a:off x="8036640" y="6397200"/>
            <a:ext cx="309168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800" spc="199" strike="noStrike" cap="all">
                <a:solidFill>
                  <a:schemeClr val="dk1"/>
                </a:solidFill>
                <a:latin typeface="Avenir Next LT Pro Light"/>
              </a:defRPr>
            </a:lvl1pPr>
          </a:lstStyle>
          <a:p>
            <a:pPr indent="0" algn="r" defTabSz="914400">
              <a:lnSpc>
                <a:spcPct val="100000"/>
              </a:lnSpc>
              <a:buNone/>
            </a:pPr>
            <a:r>
              <a:rPr b="0" lang="en-US" sz="800" spc="199" strike="noStrike" cap="all">
                <a:solidFill>
                  <a:schemeClr val="dk1"/>
                </a:solidFill>
                <a:latin typeface="Avenir Next LT Pro Light"/>
              </a:rPr>
              <a:t>&lt;date/time&gt;</a:t>
            </a:r>
            <a:endParaRPr b="0" lang="en-US" sz="800" spc="-1" strike="noStrike">
              <a:solidFill>
                <a:srgbClr val="000000"/>
              </a:solidFill>
              <a:latin typeface="Times New Roman"/>
            </a:endParaRPr>
          </a:p>
        </p:txBody>
      </p:sp>
      <p:sp>
        <p:nvSpPr>
          <p:cNvPr id="94" name="PlaceHolder 2"/>
          <p:cNvSpPr>
            <a:spLocks noGrp="1"/>
          </p:cNvSpPr>
          <p:nvPr>
            <p:ph type="ftr" idx="26"/>
          </p:nvPr>
        </p:nvSpPr>
        <p:spPr>
          <a:xfrm>
            <a:off x="475920" y="6397200"/>
            <a:ext cx="4114440" cy="364680"/>
          </a:xfrm>
          <a:prstGeom prst="rect">
            <a:avLst/>
          </a:prstGeom>
          <a:noFill/>
          <a:ln w="0">
            <a:noFill/>
          </a:ln>
        </p:spPr>
        <p:txBody>
          <a:bodyPr lIns="91440" rIns="91440" tIns="45720" bIns="45720" anchor="ctr">
            <a:noAutofit/>
          </a:bodyPr>
          <a:lstStyle>
            <a:lvl1pPr indent="0" algn="ctr">
              <a:buNone/>
              <a:defRPr b="0" lang="en-US" sz="1400" spc="-1" strike="noStrike">
                <a:solidFill>
                  <a:srgbClr val="000000"/>
                </a:solidFill>
                <a:latin typeface="Times New Roman"/>
              </a:defRPr>
            </a:lvl1pPr>
          </a:lstStyle>
          <a:p>
            <a:pPr indent="0" algn="ctr">
              <a:buNone/>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95" name="PlaceHolder 3"/>
          <p:cNvSpPr>
            <a:spLocks noGrp="1"/>
          </p:cNvSpPr>
          <p:nvPr>
            <p:ph type="sldNum" idx="27"/>
          </p:nvPr>
        </p:nvSpPr>
        <p:spPr>
          <a:xfrm>
            <a:off x="11024640" y="6397200"/>
            <a:ext cx="70056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800" spc="-1" strike="noStrike">
                <a:solidFill>
                  <a:schemeClr val="dk1"/>
                </a:solidFill>
                <a:latin typeface="Avenir Next LT Pro Light"/>
              </a:defRPr>
            </a:lvl1pPr>
          </a:lstStyle>
          <a:p>
            <a:pPr indent="0" algn="r" defTabSz="914400">
              <a:lnSpc>
                <a:spcPct val="100000"/>
              </a:lnSpc>
              <a:buNone/>
            </a:pPr>
            <a:fld id="{C8FEC329-C0F0-48F4-BED0-06086E99D30D}" type="slidenum">
              <a:rPr b="0" lang="en-US" sz="800" spc="-1" strike="noStrike">
                <a:solidFill>
                  <a:schemeClr val="dk1"/>
                </a:solidFill>
                <a:latin typeface="Avenir Next LT Pro Light"/>
              </a:rPr>
              <a:t>&lt;number&gt;</a:t>
            </a:fld>
            <a:endParaRPr b="0" lang="en-US" sz="8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sldLayoutIdLst>
    <p:sldLayoutId id="2147483665" r:id="rId2"/>
  </p:sldLayoutIdLst>
</p:sldMaster>
</file>

<file path=ppt/slides/_rels/slide1.xml.rels><?xml version="1.0" encoding="UTF-8"?>
<Relationships xmlns="http://schemas.openxmlformats.org/package/2006/relationships"><Relationship Id="rId1" Type="http://schemas.openxmlformats.org/officeDocument/2006/relationships/video" Target="../media/media1.mp4"/><Relationship Id="rId2" Type="http://schemas.microsoft.com/office/2007/relationships/media" Target="../media/media1.mp4"/><Relationship Id="rId3" Type="http://schemas.openxmlformats.org/officeDocument/2006/relationships/image" Target="../media/image2.png"/><Relationship Id="rId4" Type="http://schemas.openxmlformats.org/officeDocument/2006/relationships/slideLayout" Target="../slideLayouts/slideLayout1.xml"/>
</Relationships>
</file>

<file path=ppt/slides/_rels/slide10.xml.rels><?xml version="1.0" encoding="UTF-8"?>
<Relationships xmlns="http://schemas.openxmlformats.org/package/2006/relationships"><Relationship Id="rId1" Type="http://schemas.openxmlformats.org/officeDocument/2006/relationships/image" Target="../media/image6.jpeg"/><Relationship Id="rId2" Type="http://schemas.openxmlformats.org/officeDocument/2006/relationships/slideLayout" Target="../slideLayouts/slideLayout4.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
</Relationships>
</file>

<file path=ppt/slides/_rels/slide12.xml.rels><?xml version="1.0" encoding="UTF-8"?>
<Relationships xmlns="http://schemas.openxmlformats.org/package/2006/relationships"><Relationship Id="rId1" Type="http://schemas.openxmlformats.org/officeDocument/2006/relationships/image" Target="../media/image7.jpeg"/><Relationship Id="rId2" Type="http://schemas.openxmlformats.org/officeDocument/2006/relationships/slideLayout" Target="../slideLayouts/slideLayout4.xml"/>
</Relationships>
</file>

<file path=ppt/slides/_rels/slide13.xml.rels><?xml version="1.0" encoding="UTF-8"?>
<Relationships xmlns="http://schemas.openxmlformats.org/package/2006/relationships"><Relationship Id="rId1" Type="http://schemas.openxmlformats.org/officeDocument/2006/relationships/image" Target="../media/image8.jpeg"/><Relationship Id="rId2" Type="http://schemas.openxmlformats.org/officeDocument/2006/relationships/slideLayout" Target="../slideLayouts/slideLayout4.xml"/>
</Relationships>
</file>

<file path=ppt/slides/_rels/slide14.xml.rels><?xml version="1.0" encoding="UTF-8"?>
<Relationships xmlns="http://schemas.openxmlformats.org/package/2006/relationships"><Relationship Id="rId1" Type="http://schemas.openxmlformats.org/officeDocument/2006/relationships/image" Target="../media/image9.png"/><Relationship Id="rId2" Type="http://schemas.openxmlformats.org/officeDocument/2006/relationships/slideLayout" Target="../slideLayouts/slideLayout4.xml"/>
</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
</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
</Relationships>
</file>

<file path=ppt/slides/_rels/slide17.xml.rels><?xml version="1.0" encoding="UTF-8"?>
<Relationships xmlns="http://schemas.openxmlformats.org/package/2006/relationships"><Relationship Id="rId1" Type="http://schemas.openxmlformats.org/officeDocument/2006/relationships/image" Target="../media/image10.jpeg"/><Relationship Id="rId2" Type="http://schemas.openxmlformats.org/officeDocument/2006/relationships/slideLayout" Target="../slideLayouts/slideLayout4.xml"/>
</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
</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
</Relationships>
</file>

<file path=ppt/slides/_rels/slide2.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4.xml"/>
</Relationships>
</file>

<file path=ppt/slides/_rels/slide20.xml.rels><?xml version="1.0" encoding="UTF-8"?>
<Relationships xmlns="http://schemas.openxmlformats.org/package/2006/relationships"><Relationship Id="rId1" Type="http://schemas.openxmlformats.org/officeDocument/2006/relationships/image" Target="../media/image11.jpeg"/><Relationship Id="rId2" Type="http://schemas.openxmlformats.org/officeDocument/2006/relationships/slideLayout" Target="../slideLayouts/slideLayout4.xml"/>
</Relationships>
</file>

<file path=ppt/slides/_rels/slide21.xml.rels><?xml version="1.0" encoding="UTF-8"?>
<Relationships xmlns="http://schemas.openxmlformats.org/package/2006/relationships"><Relationship Id="rId1" Type="http://schemas.openxmlformats.org/officeDocument/2006/relationships/image" Target="../media/image12.jpeg"/><Relationship Id="rId2" Type="http://schemas.openxmlformats.org/officeDocument/2006/relationships/slideLayout" Target="../slideLayouts/slideLayout4.xml"/>
</Relationships>
</file>

<file path=ppt/slides/_rels/slide22.xml.rels><?xml version="1.0" encoding="UTF-8"?>
<Relationships xmlns="http://schemas.openxmlformats.org/package/2006/relationships"><Relationship Id="rId1" Type="http://schemas.openxmlformats.org/officeDocument/2006/relationships/image" Target="../media/image13.jpeg"/><Relationship Id="rId2" Type="http://schemas.openxmlformats.org/officeDocument/2006/relationships/slideLayout" Target="../slideLayouts/slideLayout4.xml"/>
</Relationships>
</file>

<file path=ppt/slides/_rels/slide23.xml.rels><?xml version="1.0" encoding="UTF-8"?>
<Relationships xmlns="http://schemas.openxmlformats.org/package/2006/relationships"><Relationship Id="rId1" Type="http://schemas.openxmlformats.org/officeDocument/2006/relationships/image" Target="../media/image14.jpeg"/><Relationship Id="rId2" Type="http://schemas.openxmlformats.org/officeDocument/2006/relationships/slideLayout" Target="../slideLayouts/slideLayout4.xml"/>
</Relationships>
</file>

<file path=ppt/slides/_rels/slide24.xml.rels><?xml version="1.0" encoding="UTF-8"?>
<Relationships xmlns="http://schemas.openxmlformats.org/package/2006/relationships"><Relationship Id="rId1" Type="http://schemas.openxmlformats.org/officeDocument/2006/relationships/slideLayout" Target="../slideLayouts/slideLayout4.xml"/>
</Relationships>
</file>

<file path=ppt/slides/_rels/slide25.xml.rels><?xml version="1.0" encoding="UTF-8"?>
<Relationships xmlns="http://schemas.openxmlformats.org/package/2006/relationships"><Relationship Id="rId1" Type="http://schemas.openxmlformats.org/officeDocument/2006/relationships/slideLayout" Target="../slideLayouts/slideLayout4.xml"/>
</Relationships>
</file>

<file path=ppt/slides/_rels/slide26.xml.rels><?xml version="1.0" encoding="UTF-8"?>
<Relationships xmlns="http://schemas.openxmlformats.org/package/2006/relationships"><Relationship Id="rId1" Type="http://schemas.openxmlformats.org/officeDocument/2006/relationships/image" Target="../media/image15.jpeg"/><Relationship Id="rId2" Type="http://schemas.openxmlformats.org/officeDocument/2006/relationships/image" Target="../media/image16.jpeg"/><Relationship Id="rId3" Type="http://schemas.openxmlformats.org/officeDocument/2006/relationships/image" Target="../media/image17.jpeg"/><Relationship Id="rId4" Type="http://schemas.openxmlformats.org/officeDocument/2006/relationships/slideLayout" Target="../slideLayouts/slideLayout4.xml"/>
</Relationships>
</file>

<file path=ppt/slides/_rels/slide27.xml.rels><?xml version="1.0" encoding="UTF-8"?>
<Relationships xmlns="http://schemas.openxmlformats.org/package/2006/relationships"><Relationship Id="rId1" Type="http://schemas.openxmlformats.org/officeDocument/2006/relationships/image" Target="../media/image18.jpeg"/><Relationship Id="rId2" Type="http://schemas.openxmlformats.org/officeDocument/2006/relationships/slideLayout" Target="../slideLayouts/slideLayout4.xml"/>
</Relationships>
</file>

<file path=ppt/slides/_rels/slide28.xml.rels><?xml version="1.0" encoding="UTF-8"?>
<Relationships xmlns="http://schemas.openxmlformats.org/package/2006/relationships"><Relationship Id="rId1" Type="http://schemas.openxmlformats.org/officeDocument/2006/relationships/slideLayout" Target="../slideLayouts/slideLayout4.xml"/>
</Relationships>
</file>

<file path=ppt/slides/_rels/slide29.xml.rels><?xml version="1.0" encoding="UTF-8"?>
<Relationships xmlns="http://schemas.openxmlformats.org/package/2006/relationships"><Relationship Id="rId1" Type="http://schemas.openxmlformats.org/officeDocument/2006/relationships/image" Target="../media/image19.jpeg"/><Relationship Id="rId2" Type="http://schemas.openxmlformats.org/officeDocument/2006/relationships/slideLayout" Target="../slideLayouts/slideLayout4.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
</Relationships>
</file>

<file path=ppt/slides/_rels/slide30.xml.rels><?xml version="1.0" encoding="UTF-8"?>
<Relationships xmlns="http://schemas.openxmlformats.org/package/2006/relationships"><Relationship Id="rId1" Type="http://schemas.openxmlformats.org/officeDocument/2006/relationships/slideLayout" Target="../slideLayouts/slideLayout4.xml"/>
</Relationships>
</file>

<file path=ppt/slides/_rels/slide31.xml.rels><?xml version="1.0" encoding="UTF-8"?>
<Relationships xmlns="http://schemas.openxmlformats.org/package/2006/relationships"><Relationship Id="rId1" Type="http://schemas.openxmlformats.org/officeDocument/2006/relationships/image" Target="../media/image20.jpeg"/><Relationship Id="rId2" Type="http://schemas.openxmlformats.org/officeDocument/2006/relationships/slideLayout" Target="../slideLayouts/slideLayout4.xml"/>
</Relationships>
</file>

<file path=ppt/slides/_rels/slide32.xml.rels><?xml version="1.0" encoding="UTF-8"?>
<Relationships xmlns="http://schemas.openxmlformats.org/package/2006/relationships"><Relationship Id="rId1" Type="http://schemas.openxmlformats.org/officeDocument/2006/relationships/slideLayout" Target="../slideLayouts/slideLayout4.xml"/>
</Relationships>
</file>

<file path=ppt/slides/_rels/slide33.xml.rels><?xml version="1.0" encoding="UTF-8"?>
<Relationships xmlns="http://schemas.openxmlformats.org/package/2006/relationships"><Relationship Id="rId1" Type="http://schemas.openxmlformats.org/officeDocument/2006/relationships/image" Target="../media/image21.jpeg"/><Relationship Id="rId2" Type="http://schemas.openxmlformats.org/officeDocument/2006/relationships/slideLayout" Target="../slideLayouts/slideLayout4.xml"/>
</Relationships>
</file>

<file path=ppt/slides/_rels/slide34.xml.rels><?xml version="1.0" encoding="UTF-8"?>
<Relationships xmlns="http://schemas.openxmlformats.org/package/2006/relationships"><Relationship Id="rId1" Type="http://schemas.openxmlformats.org/officeDocument/2006/relationships/slideLayout" Target="../slideLayouts/slideLayout4.xml"/>
</Relationships>
</file>

<file path=ppt/slides/_rels/slide4.xml.rels><?xml version="1.0" encoding="UTF-8"?>
<Relationships xmlns="http://schemas.openxmlformats.org/package/2006/relationships"><Relationship Id="rId1" Type="http://schemas.openxmlformats.org/officeDocument/2006/relationships/image" Target="../media/image4.jpeg"/><Relationship Id="rId2" Type="http://schemas.openxmlformats.org/officeDocument/2006/relationships/slideLayout" Target="../slideLayouts/slideLayout4.xml"/>
</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
</Relationships>
</file>

<file path=ppt/slides/_rels/slide6.xml.rels><?xml version="1.0" encoding="UTF-8"?>
<Relationships xmlns="http://schemas.openxmlformats.org/package/2006/relationships"><Relationship Id="rId1" Type="http://schemas.openxmlformats.org/officeDocument/2006/relationships/image" Target="../media/image5.jpeg"/><Relationship Id="rId2" Type="http://schemas.openxmlformats.org/officeDocument/2006/relationships/slideLayout" Target="../slideLayouts/slideLayout4.xml"/>
</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
</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
</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chemeClr val="lt2"/>
        </a:solidFill>
      </p:bgPr>
    </p:bg>
    <p:spTree>
      <p:nvGrpSpPr>
        <p:cNvPr id="1" name=""/>
        <p:cNvGrpSpPr/>
        <p:nvPr/>
      </p:nvGrpSpPr>
      <p:grpSpPr>
        <a:xfrm>
          <a:off x="0" y="0"/>
          <a:ext cx="0" cy="0"/>
          <a:chOff x="0" y="0"/>
          <a:chExt cx="0" cy="0"/>
        </a:xfrm>
      </p:grpSpPr>
      <p:sp useBgFill="1">
        <p:nvSpPr>
          <p:cNvPr id="122" name="Rectangle 8">
            <a:extLst>
              <a:ext uri="{C183D7F6-B498-43B3-948B-1728B52AA6E4}">
                <adec:decorative xmlns:adec="http://schemas.microsoft.com/office/drawing/2017/decorative" val="1"/>
              </a:ext>
            </a:extLst>
          </p:cNvPr>
          <p:cNvSpPr/>
          <p:nvPr/>
        </p:nvSpPr>
        <p:spPr>
          <a:xfrm>
            <a:off x="0" y="0"/>
            <a:ext cx="12191760" cy="6857640"/>
          </a:xfrm>
          <a:prstGeom prst="rect">
            <a:avLst/>
          </a:prstGeom>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b="0" lang="en-US" sz="1800" spc="-1" strike="noStrike">
              <a:solidFill>
                <a:schemeClr val="lt1"/>
              </a:solidFill>
              <a:latin typeface="Avenir Next LT Pro Light"/>
            </a:endParaRPr>
          </a:p>
        </p:txBody>
      </p:sp>
      <p:pic>
        <p:nvPicPr>
          <p:cNvPr id="123" name="" descr="">
            <a:hlinkClick r:id="" action="ppaction://media"/>
          </p:cNvPr>
          <p:cNvPicPr/>
          <p:nvPr>
            <a:videoFile r:link="rId1"/>
            <p:extLst>
              <p:ext uri="{DAA4B4D4-6D71-4841-9C94-3DE7FCFB9230}">
                <p14:media r:embed="rId2"/>
              </p:ext>
            </p:extLst>
          </p:nvPr>
        </p:nvPicPr>
        <p:blipFill>
          <a:blip r:embed="rId3"/>
          <a:srcRect l="0" t="331" r="0" b="0"/>
          <a:stretch>
            <a:fillRect/>
          </a:stretch>
        </p:blipFill>
        <p:spPr>
          <a:xfrm>
            <a:off x="-5400" y="0"/>
            <a:ext cx="12197160" cy="6857640"/>
          </a:xfrm>
          <a:prstGeom prst="rect">
            <a:avLst/>
          </a:prstGeom>
          <a:ln w="0">
            <a:noFill/>
          </a:ln>
        </p:spPr>
      </p:pic>
      <p:sp>
        <p:nvSpPr>
          <p:cNvPr id="124" name="Rectangle 10">
            <a:extLst>
              <a:ext uri="{C183D7F6-B498-43B3-948B-1728B52AA6E4}">
                <adec:decorative xmlns:adec="http://schemas.microsoft.com/office/drawing/2017/decorative" val="1"/>
              </a:ext>
            </a:extLst>
          </p:cNvPr>
          <p:cNvSpPr/>
          <p:nvPr/>
        </p:nvSpPr>
        <p:spPr>
          <a:xfrm>
            <a:off x="0" y="1934280"/>
            <a:ext cx="12191760" cy="4923360"/>
          </a:xfrm>
          <a:prstGeom prst="rect">
            <a:avLst/>
          </a:prstGeom>
          <a:gradFill rotWithShape="0">
            <a:gsLst>
              <a:gs pos="0">
                <a:srgbClr val="000000">
                  <a:alpha val="0"/>
                </a:srgbClr>
              </a:gs>
              <a:gs pos="49000">
                <a:srgbClr val="000000">
                  <a:alpha val="23000"/>
                </a:srgbClr>
              </a:gs>
              <a:gs pos="100000">
                <a:srgbClr val="000000">
                  <a:alpha val="49000"/>
                </a:srgbClr>
              </a:gs>
            </a:gsLst>
            <a:lin ang="5400000"/>
          </a:gra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b="0" lang="en-US" sz="1800" spc="-1" strike="noStrike">
              <a:solidFill>
                <a:schemeClr val="lt1"/>
              </a:solidFill>
              <a:latin typeface="Avenir Next LT Pro Light"/>
            </a:endParaRPr>
          </a:p>
        </p:txBody>
      </p:sp>
      <p:sp>
        <p:nvSpPr>
          <p:cNvPr id="125" name="PlaceHolder 1"/>
          <p:cNvSpPr>
            <a:spLocks noGrp="1"/>
          </p:cNvSpPr>
          <p:nvPr>
            <p:ph type="title"/>
          </p:nvPr>
        </p:nvSpPr>
        <p:spPr>
          <a:xfrm>
            <a:off x="521280" y="4819680"/>
            <a:ext cx="6817320" cy="1264680"/>
          </a:xfrm>
          <a:prstGeom prst="rect">
            <a:avLst/>
          </a:prstGeom>
          <a:noFill/>
          <a:ln w="0">
            <a:noFill/>
          </a:ln>
        </p:spPr>
        <p:txBody>
          <a:bodyPr lIns="91440" rIns="91440" tIns="45720" bIns="45720" anchor="ctr">
            <a:normAutofit/>
          </a:bodyPr>
          <a:p>
            <a:pPr indent="0" defTabSz="914400">
              <a:lnSpc>
                <a:spcPct val="90000"/>
              </a:lnSpc>
              <a:buNone/>
            </a:pPr>
            <a:r>
              <a:rPr b="0" lang="en-US" sz="4800" spc="-100" strike="noStrike">
                <a:solidFill>
                  <a:srgbClr val="ffffff"/>
                </a:solidFill>
                <a:latin typeface="바탕"/>
                <a:ea typeface="바탕"/>
              </a:rPr>
              <a:t>Naming Stuff</a:t>
            </a:r>
            <a:endParaRPr b="0" lang="en-US" sz="4800" spc="-1" strike="noStrike">
              <a:solidFill>
                <a:schemeClr val="dk1"/>
              </a:solidFill>
              <a:latin typeface="Avenir Next LT Pro Light"/>
            </a:endParaRPr>
          </a:p>
        </p:txBody>
      </p:sp>
      <p:sp>
        <p:nvSpPr>
          <p:cNvPr id="126" name="PlaceHolder 2"/>
          <p:cNvSpPr>
            <a:spLocks noGrp="1"/>
          </p:cNvSpPr>
          <p:nvPr>
            <p:ph type="subTitle"/>
          </p:nvPr>
        </p:nvSpPr>
        <p:spPr>
          <a:xfrm>
            <a:off x="8142480" y="4901760"/>
            <a:ext cx="3483360" cy="1099800"/>
          </a:xfrm>
          <a:prstGeom prst="rect">
            <a:avLst/>
          </a:prstGeom>
          <a:noFill/>
          <a:ln w="0">
            <a:noFill/>
          </a:ln>
        </p:spPr>
        <p:txBody>
          <a:bodyPr lIns="91440" rIns="91440" tIns="45720" bIns="45720" anchor="ctr">
            <a:normAutofit/>
          </a:bodyPr>
          <a:p>
            <a:pPr indent="0" defTabSz="914400">
              <a:lnSpc>
                <a:spcPct val="130000"/>
              </a:lnSpc>
              <a:spcBef>
                <a:spcPts val="1001"/>
              </a:spcBef>
              <a:buNone/>
              <a:tabLst>
                <a:tab algn="l" pos="0"/>
              </a:tabLst>
            </a:pPr>
            <a:r>
              <a:rPr b="0" lang="en-US" sz="1600" spc="299" strike="noStrike" cap="all">
                <a:solidFill>
                  <a:srgbClr val="ffffff"/>
                </a:solidFill>
                <a:latin typeface="Avenir Next LT Pro Light"/>
              </a:rPr>
              <a:t>Lots and lots of stuff</a:t>
            </a:r>
            <a:endParaRPr b="0" lang="en-US" sz="1600" spc="-1" strike="noStrike">
              <a:solidFill>
                <a:srgbClr val="000000"/>
              </a:solidFill>
              <a:latin typeface="Arial"/>
            </a:endParaRPr>
          </a:p>
        </p:txBody>
      </p:sp>
      <p:cxnSp>
        <p:nvCxnSpPr>
          <p:cNvPr id="127" name="Straight Connector 12">
            <a:extLst>
              <a:ext uri="{C183D7F6-B498-43B3-948B-1728B52AA6E4}">
                <adec:decorative xmlns:adec="http://schemas.microsoft.com/office/drawing/2017/decorative" val="1"/>
              </a:ext>
            </a:extLst>
          </p:cNvPr>
          <p:cNvCxnSpPr/>
          <p:nvPr/>
        </p:nvCxnSpPr>
        <p:spPr>
          <a:xfrm flipH="1">
            <a:off x="565560" y="4610520"/>
            <a:ext cx="11055240" cy="360"/>
          </a:xfrm>
          <a:prstGeom prst="straightConnector1">
            <a:avLst/>
          </a:prstGeom>
          <a:ln>
            <a:solidFill>
              <a:srgbClr val="ffffff"/>
            </a:solidFill>
          </a:ln>
        </p:spPr>
      </p:cxnSp>
      <p:cxnSp>
        <p:nvCxnSpPr>
          <p:cNvPr id="128" name="Straight Connector 14">
            <a:extLst>
              <a:ext uri="{C183D7F6-B498-43B3-948B-1728B52AA6E4}">
                <adec:decorative xmlns:adec="http://schemas.microsoft.com/office/drawing/2017/decorative" val="1"/>
              </a:ext>
            </a:extLst>
          </p:cNvPr>
          <p:cNvCxnSpPr/>
          <p:nvPr/>
        </p:nvCxnSpPr>
        <p:spPr>
          <a:xfrm>
            <a:off x="7734240" y="4614480"/>
            <a:ext cx="360" cy="1675080"/>
          </a:xfrm>
          <a:prstGeom prst="straightConnector1">
            <a:avLst/>
          </a:prstGeom>
          <a:ln>
            <a:solidFill>
              <a:srgbClr val="ffffff"/>
            </a:solidFill>
          </a:ln>
        </p:spPr>
      </p:cxnSp>
      <p:cxnSp>
        <p:nvCxnSpPr>
          <p:cNvPr id="129" name="Straight Connector 16">
            <a:extLst>
              <a:ext uri="{C183D7F6-B498-43B3-948B-1728B52AA6E4}">
                <adec:decorative xmlns:adec="http://schemas.microsoft.com/office/drawing/2017/decorative" val="1"/>
              </a:ext>
            </a:extLst>
          </p:cNvPr>
          <p:cNvCxnSpPr/>
          <p:nvPr/>
        </p:nvCxnSpPr>
        <p:spPr>
          <a:xfrm flipH="1">
            <a:off x="561600" y="6289200"/>
            <a:ext cx="11055240" cy="360"/>
          </a:xfrm>
          <a:prstGeom prst="straightConnector1">
            <a:avLst/>
          </a:prstGeom>
          <a:ln>
            <a:solidFill>
              <a:srgbClr val="ffffff"/>
            </a:solidFill>
          </a:ln>
        </p:spPr>
      </p:cxnSp>
    </p:spTree>
  </p:cSld>
  <mc:AlternateContent>
    <mc:Choice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0"/>
                      </p:stCondLst>
                      <p:childTnLst>
                        <p:par>
                          <p:cTn id="4" fill="hold">
                            <p:stCondLst>
                              <p:cond delay="0"/>
                            </p:stCondLst>
                            <p:childTnLst>
                              <p:par>
                                <p:cTn id="5" nodeType="afterEffect" fill="hold" presetClass="mediacall">
                                  <p:stCondLst>
                                    <p:cond delay="0"/>
                                  </p:stCondLst>
                                  <p:childTnLst>
                                    <p:cmd type="call" cmd="playFrom(0.0)">
                                      <p:cBhvr>
                                        <p:cTn id="6" dur="9728" fill="hold"/>
                                        <p:tgtEl>
                                          <p:spTgt spid="123"/>
                                        </p:tgtEl>
                                      </p:cBhvr>
                                    </p:cmd>
                                  </p:childTnLst>
                                </p:cTn>
                              </p:par>
                            </p:childTnLst>
                          </p:cTn>
                        </p:par>
                      </p:childTnLst>
                    </p:cTn>
                  </p:par>
                </p:childTnLst>
              </p:cTn>
              <p:prevCondLst>
                <p:cond evt="onPrev">
                  <p:tgtEl>
                    <p:sldTgt/>
                  </p:tgtEl>
                </p:cond>
              </p:prevCondLst>
              <p:nextCondLst>
                <p:cond evt="onNext">
                  <p:tgtEl>
                    <p:sldTgt/>
                  </p:tgtEl>
                </p:cond>
              </p:nextCondLst>
            </p:seq>
            <p:seq>
              <p:cTn id="7" restart="whenNotActive" nodeType="interactiveSeq" fill="hold">
                <p:stCondLst>
                  <p:cond delay="0" evt="onClick">
                    <p:tgtEl>
                      <p:spTgt spid="123"/>
                    </p:tgtEl>
                  </p:cond>
                </p:stCondLst>
                <p:childTnLst>
                  <p:par>
                    <p:cTn id="8" fill="hold">
                      <p:stCondLst>
                        <p:cond delay="0" evt="onClick">
                          <p:tgtEl>
                            <p:spTgt spid="123"/>
                          </p:tgtEl>
                        </p:cond>
                      </p:stCondLst>
                      <p:childTnLst>
                        <p:par>
                          <p:cTn id="9" fill="hold">
                            <p:stCondLst>
                              <p:cond delay="0"/>
                            </p:stCondLst>
                            <p:childTnLst>
                              <p:par>
                                <p:cTn id="10" nodeType="clickEffect" fill="hold" presetClass="mediacall">
                                  <p:stCondLst>
                                    <p:cond delay="0"/>
                                  </p:stCondLst>
                                  <p:childTnLst>
                                    <p:cmd type="call" cmd="togglePause">
                                      <p:cBhvr>
                                        <p:cTn id="11" dur="1" fill="hold"/>
                                        <p:tgtEl>
                                          <p:spTgt spid="123"/>
                                        </p:tgtEl>
                                      </p:cBhvr>
                                    </p:cmd>
                                  </p:childTnLst>
                                </p:cTn>
                              </p:par>
                            </p:childTnLst>
                          </p:cTn>
                        </p:par>
                      </p:childTnLst>
                    </p:cTn>
                  </p:par>
                </p:childTnLst>
              </p:cTn>
              <p:prevCondLst>
                <p:cond evt="onPrev">
                  <p:tgtEl>
                    <p:sldTgt/>
                  </p:tgtEl>
                </p:cond>
              </p:prevCondLst>
              <p:nextCondLst>
                <p:cond evt="onNext">
                  <p:tgtEl>
                    <p:sldTgt/>
                  </p:tgtEl>
                </p:cond>
              </p:nextCondLst>
            </p:seq>
            <p:video>
              <p:cMediaNode>
                <p:cTn repeatCount="indefinite">
                  <p:stCondLst>
                    <p:cond delay="indefinite"/>
                  </p:stCondLst>
                </p:cTn>
                <p:tgtEl>
                  <p:spTgt spid="123"/>
                </p:tgtEl>
              </p:cMediaNode>
            </p:video>
          </p:childTnLst>
        </p:cTn>
      </p:par>
    </p:tnLst>
  </p:timing>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5" name="PlaceHolder 1"/>
          <p:cNvSpPr>
            <a:spLocks noGrp="1"/>
          </p:cNvSpPr>
          <p:nvPr>
            <p:ph type="title"/>
          </p:nvPr>
        </p:nvSpPr>
        <p:spPr>
          <a:xfrm>
            <a:off x="571680" y="689400"/>
            <a:ext cx="11048760" cy="1083600"/>
          </a:xfrm>
          <a:prstGeom prst="rect">
            <a:avLst/>
          </a:prstGeom>
          <a:noFill/>
          <a:ln w="0">
            <a:noFill/>
          </a:ln>
        </p:spPr>
        <p:txBody>
          <a:bodyPr lIns="91440" rIns="91440" tIns="45720" bIns="45720" anchor="ctr">
            <a:normAutofit fontScale="90257"/>
          </a:bodyPr>
          <a:p>
            <a:pPr indent="0" defTabSz="914400">
              <a:lnSpc>
                <a:spcPct val="90000"/>
              </a:lnSpc>
              <a:buNone/>
            </a:pPr>
            <a:r>
              <a:rPr b="0" lang="en-US" sz="4000" spc="-100" strike="noStrike">
                <a:solidFill>
                  <a:schemeClr val="dk1"/>
                </a:solidFill>
                <a:latin typeface="바탕"/>
                <a:ea typeface="바탕"/>
              </a:rPr>
              <a:t>Using this information, use the following awesome formula to find the Roman numeral:</a:t>
            </a:r>
            <a:endParaRPr b="0" lang="en-US" sz="4000" spc="-1" strike="noStrike">
              <a:solidFill>
                <a:schemeClr val="dk1"/>
              </a:solidFill>
              <a:latin typeface="Avenir Next LT Pro Light"/>
            </a:endParaRPr>
          </a:p>
        </p:txBody>
      </p:sp>
      <p:sp>
        <p:nvSpPr>
          <p:cNvPr id="156" name="PlaceHolder 2"/>
          <p:cNvSpPr>
            <a:spLocks noGrp="1"/>
          </p:cNvSpPr>
          <p:nvPr>
            <p:ph/>
          </p:nvPr>
        </p:nvSpPr>
        <p:spPr>
          <a:xfrm>
            <a:off x="2328840" y="2790360"/>
            <a:ext cx="2428560" cy="538560"/>
          </a:xfrm>
          <a:prstGeom prst="rect">
            <a:avLst/>
          </a:prstGeom>
          <a:noFill/>
          <a:ln w="0">
            <a:noFill/>
          </a:ln>
        </p:spPr>
        <p:txBody>
          <a:bodyPr lIns="91440" rIns="91440" tIns="45720" bIns="45720" anchor="t">
            <a:noAutofit/>
          </a:bodyPr>
          <a:p>
            <a:pPr indent="0" defTabSz="914400">
              <a:lnSpc>
                <a:spcPct val="120000"/>
              </a:lnSpc>
              <a:spcBef>
                <a:spcPts val="1001"/>
              </a:spcBef>
              <a:buNone/>
              <a:tabLst>
                <a:tab algn="l" pos="0"/>
              </a:tabLst>
            </a:pPr>
            <a:r>
              <a:rPr b="0" lang="en-US" sz="2000" spc="-1" strike="noStrike">
                <a:solidFill>
                  <a:schemeClr val="dk1"/>
                </a:solidFill>
                <a:latin typeface="Avenir Next LT Pro Light"/>
              </a:rPr>
              <a:t>Roman numeral = </a:t>
            </a:r>
            <a:endParaRPr b="0" lang="en-US" sz="2000" spc="-1" strike="noStrike">
              <a:solidFill>
                <a:schemeClr val="dk1"/>
              </a:solidFill>
              <a:latin typeface="Avenir Next LT Pro Light"/>
            </a:endParaRPr>
          </a:p>
        </p:txBody>
      </p:sp>
      <p:sp>
        <p:nvSpPr>
          <p:cNvPr id="157" name="TextBox 3"/>
          <p:cNvSpPr/>
          <p:nvPr/>
        </p:nvSpPr>
        <p:spPr>
          <a:xfrm>
            <a:off x="4857840" y="2643480"/>
            <a:ext cx="5443200" cy="36396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lang="en-US" sz="1800" spc="-1" strike="noStrike">
                <a:solidFill>
                  <a:schemeClr val="dk1"/>
                </a:solidFill>
                <a:latin typeface="Avenir Next LT Pro Light"/>
              </a:rPr>
              <a:t>(charge on the anion) (number of anions)</a:t>
            </a:r>
            <a:endParaRPr b="0" lang="en-US" sz="1800" spc="-1" strike="noStrike">
              <a:solidFill>
                <a:srgbClr val="000000"/>
              </a:solidFill>
              <a:latin typeface="Arial"/>
            </a:endParaRPr>
          </a:p>
        </p:txBody>
      </p:sp>
      <p:sp>
        <p:nvSpPr>
          <p:cNvPr id="158" name="TextBox 4"/>
          <p:cNvSpPr/>
          <p:nvPr/>
        </p:nvSpPr>
        <p:spPr>
          <a:xfrm>
            <a:off x="5886360" y="3059640"/>
            <a:ext cx="4414320" cy="36396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lang="en-US" sz="1800" spc="-1" strike="noStrike">
                <a:solidFill>
                  <a:schemeClr val="dk1"/>
                </a:solidFill>
                <a:latin typeface="Avenir Next LT Pro Light"/>
              </a:rPr>
              <a:t>number of cations</a:t>
            </a:r>
            <a:endParaRPr b="0" lang="en-US" sz="1800" spc="-1" strike="noStrike">
              <a:solidFill>
                <a:srgbClr val="000000"/>
              </a:solidFill>
              <a:latin typeface="Arial"/>
            </a:endParaRPr>
          </a:p>
        </p:txBody>
      </p:sp>
      <p:cxnSp>
        <p:nvCxnSpPr>
          <p:cNvPr id="159" name="Straight Connector 6"/>
          <p:cNvCxnSpPr/>
          <p:nvPr/>
        </p:nvCxnSpPr>
        <p:spPr>
          <a:xfrm flipH="1">
            <a:off x="4857480" y="3059640"/>
            <a:ext cx="4272480" cy="360"/>
          </a:xfrm>
          <a:prstGeom prst="straightConnector1">
            <a:avLst/>
          </a:prstGeom>
          <a:ln>
            <a:solidFill>
              <a:srgbClr val="000000"/>
            </a:solidFill>
          </a:ln>
        </p:spPr>
      </p:cxnSp>
      <p:cxnSp>
        <p:nvCxnSpPr>
          <p:cNvPr id="160" name="Straight Connector 8"/>
          <p:cNvCxnSpPr/>
          <p:nvPr/>
        </p:nvCxnSpPr>
        <p:spPr>
          <a:xfrm>
            <a:off x="9343800" y="2743200"/>
            <a:ext cx="360" cy="586080"/>
          </a:xfrm>
          <a:prstGeom prst="straightConnector1">
            <a:avLst/>
          </a:prstGeom>
          <a:ln>
            <a:solidFill>
              <a:srgbClr val="000000"/>
            </a:solidFill>
          </a:ln>
        </p:spPr>
      </p:cxnSp>
      <p:cxnSp>
        <p:nvCxnSpPr>
          <p:cNvPr id="161" name="Straight Connector 9"/>
          <p:cNvCxnSpPr/>
          <p:nvPr/>
        </p:nvCxnSpPr>
        <p:spPr>
          <a:xfrm>
            <a:off x="4724280" y="2743200"/>
            <a:ext cx="360" cy="586080"/>
          </a:xfrm>
          <a:prstGeom prst="straightConnector1">
            <a:avLst/>
          </a:prstGeom>
          <a:ln>
            <a:solidFill>
              <a:srgbClr val="000000"/>
            </a:solidFill>
          </a:ln>
        </p:spPr>
      </p:cxnSp>
      <p:sp>
        <p:nvSpPr>
          <p:cNvPr id="162" name="TextBox 10"/>
          <p:cNvSpPr/>
          <p:nvPr/>
        </p:nvSpPr>
        <p:spPr>
          <a:xfrm>
            <a:off x="3014640" y="4029120"/>
            <a:ext cx="1342800" cy="200988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lang="en-US" sz="1800" spc="-1" strike="noStrike">
                <a:solidFill>
                  <a:schemeClr val="dk1"/>
                </a:solidFill>
                <a:latin typeface="Avenir Next LT Pro Light"/>
              </a:rPr>
              <a:t>I = 1</a:t>
            </a:r>
            <a:endParaRPr b="0" lang="en-US" sz="1800" spc="-1" strike="noStrike">
              <a:solidFill>
                <a:srgbClr val="000000"/>
              </a:solidFill>
              <a:latin typeface="Arial"/>
            </a:endParaRPr>
          </a:p>
          <a:p>
            <a:pPr defTabSz="914400">
              <a:lnSpc>
                <a:spcPct val="100000"/>
              </a:lnSpc>
            </a:pPr>
            <a:r>
              <a:rPr b="0" lang="en-US" sz="1800" spc="-1" strike="noStrike">
                <a:solidFill>
                  <a:schemeClr val="dk1"/>
                </a:solidFill>
                <a:latin typeface="Avenir Next LT Pro Light"/>
              </a:rPr>
              <a:t>II = 2</a:t>
            </a:r>
            <a:endParaRPr b="0" lang="en-US" sz="1800" spc="-1" strike="noStrike">
              <a:solidFill>
                <a:srgbClr val="000000"/>
              </a:solidFill>
              <a:latin typeface="Arial"/>
            </a:endParaRPr>
          </a:p>
          <a:p>
            <a:pPr defTabSz="914400">
              <a:lnSpc>
                <a:spcPct val="100000"/>
              </a:lnSpc>
            </a:pPr>
            <a:r>
              <a:rPr b="0" lang="en-US" sz="1800" spc="-1" strike="noStrike">
                <a:solidFill>
                  <a:schemeClr val="dk1"/>
                </a:solidFill>
                <a:latin typeface="Avenir Next LT Pro Light"/>
              </a:rPr>
              <a:t>III = 3</a:t>
            </a:r>
            <a:endParaRPr b="0" lang="en-US" sz="1800" spc="-1" strike="noStrike">
              <a:solidFill>
                <a:srgbClr val="000000"/>
              </a:solidFill>
              <a:latin typeface="Arial"/>
            </a:endParaRPr>
          </a:p>
          <a:p>
            <a:pPr defTabSz="914400">
              <a:lnSpc>
                <a:spcPct val="100000"/>
              </a:lnSpc>
            </a:pPr>
            <a:r>
              <a:rPr b="0" lang="en-US" sz="1800" spc="-1" strike="noStrike">
                <a:solidFill>
                  <a:schemeClr val="dk1"/>
                </a:solidFill>
                <a:latin typeface="Avenir Next LT Pro Light"/>
              </a:rPr>
              <a:t>IV = 4</a:t>
            </a:r>
            <a:endParaRPr b="0" lang="en-US" sz="1800" spc="-1" strike="noStrike">
              <a:solidFill>
                <a:srgbClr val="000000"/>
              </a:solidFill>
              <a:latin typeface="Arial"/>
            </a:endParaRPr>
          </a:p>
          <a:p>
            <a:pPr defTabSz="914400">
              <a:lnSpc>
                <a:spcPct val="100000"/>
              </a:lnSpc>
            </a:pPr>
            <a:r>
              <a:rPr b="0" lang="en-US" sz="1800" spc="-1" strike="noStrike">
                <a:solidFill>
                  <a:schemeClr val="dk1"/>
                </a:solidFill>
                <a:latin typeface="Avenir Next LT Pro Light"/>
              </a:rPr>
              <a:t>V = 5</a:t>
            </a:r>
            <a:endParaRPr b="0" lang="en-US" sz="1800" spc="-1" strike="noStrike">
              <a:solidFill>
                <a:srgbClr val="000000"/>
              </a:solidFill>
              <a:latin typeface="Arial"/>
            </a:endParaRPr>
          </a:p>
          <a:p>
            <a:pPr defTabSz="914400">
              <a:lnSpc>
                <a:spcPct val="100000"/>
              </a:lnSpc>
            </a:pPr>
            <a:r>
              <a:rPr b="0" lang="en-US" sz="1800" spc="-1" strike="noStrike">
                <a:solidFill>
                  <a:schemeClr val="dk1"/>
                </a:solidFill>
                <a:latin typeface="Avenir Next LT Pro Light"/>
              </a:rPr>
              <a:t>VI = 6</a:t>
            </a:r>
            <a:endParaRPr b="0" lang="en-US" sz="1800" spc="-1" strike="noStrike">
              <a:solidFill>
                <a:srgbClr val="000000"/>
              </a:solidFill>
              <a:latin typeface="Arial"/>
            </a:endParaRPr>
          </a:p>
          <a:p>
            <a:pPr defTabSz="914400">
              <a:lnSpc>
                <a:spcPct val="100000"/>
              </a:lnSpc>
            </a:pPr>
            <a:r>
              <a:rPr b="0" lang="en-US" sz="1800" spc="-1" strike="noStrike">
                <a:solidFill>
                  <a:schemeClr val="dk1"/>
                </a:solidFill>
                <a:latin typeface="Avenir Next LT Pro Light"/>
              </a:rPr>
              <a:t>VII = 7</a:t>
            </a:r>
            <a:endParaRPr b="0" lang="en-US" sz="1800" spc="-1" strike="noStrike">
              <a:solidFill>
                <a:srgbClr val="000000"/>
              </a:solidFill>
              <a:latin typeface="Arial"/>
            </a:endParaRPr>
          </a:p>
        </p:txBody>
      </p:sp>
      <p:pic>
        <p:nvPicPr>
          <p:cNvPr id="163" name="Picture 2" descr="The Roman Empire (article) | Khan Academy"/>
          <p:cNvPicPr/>
          <p:nvPr/>
        </p:nvPicPr>
        <p:blipFill>
          <a:blip r:embed="rId1"/>
          <a:stretch/>
        </p:blipFill>
        <p:spPr>
          <a:xfrm>
            <a:off x="9867960" y="3365640"/>
            <a:ext cx="2323800" cy="3492000"/>
          </a:xfrm>
          <a:prstGeom prst="rect">
            <a:avLst/>
          </a:prstGeom>
          <a:ln w="0">
            <a:noFill/>
          </a:ln>
        </p:spPr>
      </p:pic>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4" name="PlaceHolder 1"/>
          <p:cNvSpPr>
            <a:spLocks noGrp="1"/>
          </p:cNvSpPr>
          <p:nvPr>
            <p:ph type="title"/>
          </p:nvPr>
        </p:nvSpPr>
        <p:spPr>
          <a:xfrm>
            <a:off x="571680" y="689400"/>
            <a:ext cx="11048760" cy="1083600"/>
          </a:xfrm>
          <a:prstGeom prst="rect">
            <a:avLst/>
          </a:prstGeom>
          <a:noFill/>
          <a:ln w="0">
            <a:noFill/>
          </a:ln>
        </p:spPr>
        <p:txBody>
          <a:bodyPr lIns="91440" rIns="91440" tIns="45720" bIns="45720" anchor="ctr">
            <a:noAutofit/>
          </a:bodyPr>
          <a:p>
            <a:pPr indent="0" defTabSz="914400">
              <a:lnSpc>
                <a:spcPct val="90000"/>
              </a:lnSpc>
              <a:buNone/>
            </a:pPr>
            <a:r>
              <a:rPr b="0" lang="en-US" sz="4000" spc="-100" strike="noStrike">
                <a:solidFill>
                  <a:schemeClr val="dk1"/>
                </a:solidFill>
                <a:latin typeface="바탕"/>
                <a:ea typeface="바탕"/>
              </a:rPr>
              <a:t>Let’s see our example, CuNO</a:t>
            </a:r>
            <a:r>
              <a:rPr b="0" lang="en-US" sz="4000" spc="-100" strike="noStrike" baseline="-25000">
                <a:solidFill>
                  <a:schemeClr val="dk1"/>
                </a:solidFill>
                <a:latin typeface="바탕"/>
                <a:ea typeface="바탕"/>
              </a:rPr>
              <a:t>3</a:t>
            </a:r>
            <a:endParaRPr b="0" lang="en-US" sz="4000" spc="-1" strike="noStrike">
              <a:solidFill>
                <a:schemeClr val="dk1"/>
              </a:solidFill>
              <a:latin typeface="Avenir Next LT Pro Light"/>
            </a:endParaRPr>
          </a:p>
        </p:txBody>
      </p:sp>
      <p:sp>
        <p:nvSpPr>
          <p:cNvPr id="165" name="PlaceHolder 2"/>
          <p:cNvSpPr>
            <a:spLocks noGrp="1"/>
          </p:cNvSpPr>
          <p:nvPr>
            <p:ph/>
          </p:nvPr>
        </p:nvSpPr>
        <p:spPr>
          <a:xfrm>
            <a:off x="571680" y="2075760"/>
            <a:ext cx="7343280" cy="3910680"/>
          </a:xfrm>
          <a:prstGeom prst="rect">
            <a:avLst/>
          </a:prstGeom>
          <a:noFill/>
          <a:ln w="0">
            <a:noFill/>
          </a:ln>
        </p:spPr>
        <p:txBody>
          <a:bodyPr lIns="91440" rIns="91440" tIns="45720" bIns="45720" anchor="t">
            <a:noAutofit/>
          </a:bodyPr>
          <a:p>
            <a:pPr indent="0" defTabSz="914400">
              <a:lnSpc>
                <a:spcPct val="120000"/>
              </a:lnSpc>
              <a:spcBef>
                <a:spcPts val="1001"/>
              </a:spcBef>
              <a:buNone/>
              <a:tabLst>
                <a:tab algn="l" pos="0"/>
              </a:tabLst>
            </a:pPr>
            <a:r>
              <a:rPr b="0" lang="en-US" sz="2000" spc="-1" strike="noStrike">
                <a:solidFill>
                  <a:schemeClr val="dk1"/>
                </a:solidFill>
                <a:latin typeface="Avenir Next LT Pro Light"/>
              </a:rPr>
              <a:t>As we saw, the basic name was “copper nitrate”, but we need to add a Roman numeral because copper can have more than one possible charge.</a:t>
            </a:r>
            <a:endParaRPr b="0" lang="en-US" sz="2000" spc="-1" strike="noStrike">
              <a:solidFill>
                <a:schemeClr val="dk1"/>
              </a:solidFill>
              <a:latin typeface="Avenir Next LT Pro Light"/>
            </a:endParaRPr>
          </a:p>
          <a:p>
            <a:pPr indent="0" defTabSz="914400">
              <a:lnSpc>
                <a:spcPct val="120000"/>
              </a:lnSpc>
              <a:spcBef>
                <a:spcPts val="1001"/>
              </a:spcBef>
              <a:buNone/>
              <a:tabLst>
                <a:tab algn="l" pos="0"/>
              </a:tabLst>
            </a:pPr>
            <a:r>
              <a:rPr b="0" lang="en-US" sz="2000" spc="-1" strike="noStrike">
                <a:solidFill>
                  <a:schemeClr val="dk1"/>
                </a:solidFill>
                <a:latin typeface="Avenir Next LT Pro Light"/>
              </a:rPr>
              <a:t>To use the equation, we need the following information:</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1" lang="en-US" sz="2000" spc="-1" strike="noStrike">
                <a:solidFill>
                  <a:schemeClr val="dk1"/>
                </a:solidFill>
                <a:latin typeface="Avenir Next LT Pro Light"/>
              </a:rPr>
              <a:t>Charge on the anion </a:t>
            </a:r>
            <a:r>
              <a:rPr b="0" lang="en-US" sz="2000" spc="-1" strike="noStrike">
                <a:solidFill>
                  <a:schemeClr val="dk1"/>
                </a:solidFill>
                <a:latin typeface="Avenir Next LT Pro Light"/>
              </a:rPr>
              <a:t>(which is NO</a:t>
            </a:r>
            <a:r>
              <a:rPr b="0" lang="en-US" sz="2000" spc="-1" strike="noStrike" baseline="-25000">
                <a:solidFill>
                  <a:schemeClr val="dk1"/>
                </a:solidFill>
                <a:latin typeface="Avenir Next LT Pro Light"/>
              </a:rPr>
              <a:t>3</a:t>
            </a:r>
            <a:r>
              <a:rPr b="0" lang="en-US" sz="2000" spc="-1" strike="noStrike">
                <a:solidFill>
                  <a:schemeClr val="dk1"/>
                </a:solidFill>
                <a:latin typeface="Avenir Next LT Pro Light"/>
              </a:rPr>
              <a:t>) = -1.  (This is written on the back of the periodic table)</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1" lang="en-US" sz="2000" spc="-1" strike="noStrike">
                <a:solidFill>
                  <a:schemeClr val="dk1"/>
                </a:solidFill>
                <a:latin typeface="Avenir Next LT Pro Light"/>
              </a:rPr>
              <a:t>Number of anions</a:t>
            </a:r>
            <a:r>
              <a:rPr b="0" lang="en-US" sz="2000" spc="-1" strike="noStrike">
                <a:solidFill>
                  <a:schemeClr val="dk1"/>
                </a:solidFill>
                <a:latin typeface="Avenir Next LT Pro Light"/>
              </a:rPr>
              <a:t>:  It’s a polyatomic ion, and since there are no brackets, we just assume there’s one of them.</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1" lang="en-US" sz="2000" spc="-1" strike="noStrike">
                <a:solidFill>
                  <a:schemeClr val="dk1"/>
                </a:solidFill>
                <a:latin typeface="Avenir Next LT Pro Light"/>
              </a:rPr>
              <a:t>Number of cations</a:t>
            </a:r>
            <a:r>
              <a:rPr b="0" lang="en-US" sz="2000" spc="-1" strike="noStrike">
                <a:solidFill>
                  <a:schemeClr val="dk1"/>
                </a:solidFill>
                <a:latin typeface="Avenir Next LT Pro Light"/>
              </a:rPr>
              <a:t>:  There’s 1 copper atom.</a:t>
            </a:r>
            <a:endParaRPr b="0" lang="en-US" sz="2000" spc="-1" strike="noStrike">
              <a:solidFill>
                <a:schemeClr val="dk1"/>
              </a:solidFill>
              <a:latin typeface="Avenir Next LT Pro Light"/>
            </a:endParaRPr>
          </a:p>
        </p:txBody>
      </p:sp>
      <p:sp>
        <p:nvSpPr>
          <p:cNvPr id="166" name="TextBox 3"/>
          <p:cNvSpPr/>
          <p:nvPr/>
        </p:nvSpPr>
        <p:spPr>
          <a:xfrm>
            <a:off x="8143920" y="2877120"/>
            <a:ext cx="3476160" cy="2284200"/>
          </a:xfrm>
          <a:prstGeom prst="rect">
            <a:avLst/>
          </a:prstGeom>
          <a:noFill/>
          <a:ln w="0">
            <a:noFill/>
          </a:ln>
          <a:effectLst>
            <a:outerShdw algn="ctr" blurRad="50760" dir="5400000" dist="50760" rotWithShape="0" sx="17000" sy="17000">
              <a:srgbClr val="0070c0">
                <a:alpha val="43000"/>
              </a:srgbClr>
            </a:outerShdw>
          </a:effectLst>
        </p:spPr>
        <p:style>
          <a:lnRef idx="0"/>
          <a:fillRef idx="0"/>
          <a:effectRef idx="0"/>
          <a:fontRef idx="minor"/>
        </p:style>
        <p:txBody>
          <a:bodyPr lIns="90000" rIns="90000" tIns="45000" bIns="45000" anchor="t">
            <a:spAutoFit/>
          </a:bodyPr>
          <a:p>
            <a:pPr defTabSz="914400">
              <a:lnSpc>
                <a:spcPct val="100000"/>
              </a:lnSpc>
            </a:pPr>
            <a:r>
              <a:rPr b="0" i="1" lang="en-US" sz="1800" spc="-1" strike="noStrike">
                <a:solidFill>
                  <a:schemeClr val="dk1"/>
                </a:solidFill>
                <a:latin typeface="Avenir Next LT Pro Light"/>
              </a:rPr>
              <a:t>Image of this compound not available because it isn’t actually known to nature.  However, there has been a lot of effort spent in trying to make it, so there might be a picture of it a few years from now.  Not that this will help much.</a:t>
            </a:r>
            <a:endParaRPr b="0" lang="en-US" sz="18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7" name="PlaceHolder 1"/>
          <p:cNvSpPr>
            <a:spLocks noGrp="1"/>
          </p:cNvSpPr>
          <p:nvPr>
            <p:ph type="title"/>
          </p:nvPr>
        </p:nvSpPr>
        <p:spPr>
          <a:xfrm>
            <a:off x="571680" y="689400"/>
            <a:ext cx="11048760" cy="1083600"/>
          </a:xfrm>
          <a:prstGeom prst="rect">
            <a:avLst/>
          </a:prstGeom>
          <a:noFill/>
          <a:ln w="0">
            <a:noFill/>
          </a:ln>
        </p:spPr>
        <p:txBody>
          <a:bodyPr lIns="91440" rIns="91440" tIns="45720" bIns="45720" anchor="ctr">
            <a:noAutofit/>
          </a:bodyPr>
          <a:p>
            <a:pPr indent="0" defTabSz="914400">
              <a:lnSpc>
                <a:spcPct val="90000"/>
              </a:lnSpc>
              <a:buNone/>
            </a:pPr>
            <a:r>
              <a:rPr b="1" lang="en-US" sz="4000" spc="-100" strike="noStrike">
                <a:solidFill>
                  <a:schemeClr val="dk1"/>
                </a:solidFill>
                <a:latin typeface="바탕"/>
                <a:ea typeface="바탕"/>
              </a:rPr>
              <a:t>Putting this into the equation, we find that...</a:t>
            </a:r>
            <a:endParaRPr b="0" lang="en-US" sz="4000" spc="-1" strike="noStrike">
              <a:solidFill>
                <a:schemeClr val="dk1"/>
              </a:solidFill>
              <a:latin typeface="Avenir Next LT Pro Light"/>
            </a:endParaRPr>
          </a:p>
        </p:txBody>
      </p:sp>
      <p:sp>
        <p:nvSpPr>
          <p:cNvPr id="168" name="PlaceHolder 2"/>
          <p:cNvSpPr>
            <a:spLocks noGrp="1"/>
          </p:cNvSpPr>
          <p:nvPr>
            <p:ph/>
          </p:nvPr>
        </p:nvSpPr>
        <p:spPr>
          <a:xfrm>
            <a:off x="1171440" y="3048480"/>
            <a:ext cx="2414160" cy="467280"/>
          </a:xfrm>
          <a:prstGeom prst="rect">
            <a:avLst/>
          </a:prstGeom>
          <a:noFill/>
          <a:ln w="0">
            <a:noFill/>
          </a:ln>
        </p:spPr>
        <p:txBody>
          <a:bodyPr lIns="91440" rIns="91440" tIns="45720" bIns="45720" anchor="t">
            <a:noAutofit/>
          </a:bodyPr>
          <a:p>
            <a:pPr indent="0" defTabSz="914400">
              <a:lnSpc>
                <a:spcPct val="120000"/>
              </a:lnSpc>
              <a:spcBef>
                <a:spcPts val="1001"/>
              </a:spcBef>
              <a:buNone/>
              <a:tabLst>
                <a:tab algn="l" pos="0"/>
              </a:tabLst>
            </a:pPr>
            <a:r>
              <a:rPr b="0" lang="en-US" sz="2000" spc="-1" strike="noStrike">
                <a:solidFill>
                  <a:schemeClr val="dk1"/>
                </a:solidFill>
                <a:latin typeface="Avenir Next LT Pro Light"/>
              </a:rPr>
              <a:t>Roman numeral = </a:t>
            </a:r>
            <a:endParaRPr b="0" lang="en-US" sz="2000" spc="-1" strike="noStrike">
              <a:solidFill>
                <a:schemeClr val="dk1"/>
              </a:solidFill>
              <a:latin typeface="Avenir Next LT Pro Light"/>
            </a:endParaRPr>
          </a:p>
        </p:txBody>
      </p:sp>
      <p:sp>
        <p:nvSpPr>
          <p:cNvPr id="169" name="TextBox 3"/>
          <p:cNvSpPr/>
          <p:nvPr/>
        </p:nvSpPr>
        <p:spPr>
          <a:xfrm>
            <a:off x="4157640" y="2813400"/>
            <a:ext cx="184320" cy="36900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endParaRPr b="0" lang="en-US" sz="1800" spc="-1" strike="noStrike">
              <a:solidFill>
                <a:schemeClr val="dk1"/>
              </a:solidFill>
              <a:latin typeface="Avenir Next LT Pro Light"/>
            </a:endParaRPr>
          </a:p>
        </p:txBody>
      </p:sp>
      <p:sp>
        <p:nvSpPr>
          <p:cNvPr id="170" name="TextBox 4"/>
          <p:cNvSpPr/>
          <p:nvPr/>
        </p:nvSpPr>
        <p:spPr>
          <a:xfrm>
            <a:off x="3613680" y="2820600"/>
            <a:ext cx="928440" cy="91260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lang="en-US" sz="1800" spc="-1" strike="noStrike">
                <a:solidFill>
                  <a:schemeClr val="dk1"/>
                </a:solidFill>
                <a:latin typeface="Avenir Next LT Pro Light"/>
              </a:rPr>
              <a:t>(-1)(1)</a:t>
            </a:r>
            <a:endParaRPr b="0" lang="en-US" sz="1800" spc="-1" strike="noStrike">
              <a:solidFill>
                <a:srgbClr val="000000"/>
              </a:solidFill>
              <a:latin typeface="Arial"/>
            </a:endParaRPr>
          </a:p>
          <a:p>
            <a:pPr defTabSz="914400">
              <a:lnSpc>
                <a:spcPct val="100000"/>
              </a:lnSpc>
            </a:pPr>
            <a:endParaRPr b="0" lang="en-US" sz="1800" spc="-1" strike="noStrike">
              <a:solidFill>
                <a:srgbClr val="000000"/>
              </a:solidFill>
              <a:latin typeface="Arial"/>
            </a:endParaRPr>
          </a:p>
          <a:p>
            <a:pPr defTabSz="914400">
              <a:lnSpc>
                <a:spcPct val="100000"/>
              </a:lnSpc>
            </a:pPr>
            <a:r>
              <a:rPr b="0" lang="en-US" sz="1800" spc="-1" strike="noStrike">
                <a:solidFill>
                  <a:schemeClr val="dk1"/>
                </a:solidFill>
                <a:latin typeface="Avenir Next LT Pro Light"/>
              </a:rPr>
              <a:t>   </a:t>
            </a:r>
            <a:r>
              <a:rPr b="0" lang="en-US" sz="1800" spc="-1" strike="noStrike">
                <a:solidFill>
                  <a:schemeClr val="dk1"/>
                </a:solidFill>
                <a:latin typeface="Avenir Next LT Pro Light"/>
              </a:rPr>
              <a:t>(1)</a:t>
            </a:r>
            <a:endParaRPr b="0" lang="en-US" sz="1800" spc="-1" strike="noStrike">
              <a:solidFill>
                <a:srgbClr val="000000"/>
              </a:solidFill>
              <a:latin typeface="Arial"/>
            </a:endParaRPr>
          </a:p>
        </p:txBody>
      </p:sp>
      <p:cxnSp>
        <p:nvCxnSpPr>
          <p:cNvPr id="171" name="Straight Connector 6"/>
          <p:cNvCxnSpPr>
            <a:endCxn id="170" idx="1"/>
          </p:cNvCxnSpPr>
          <p:nvPr/>
        </p:nvCxnSpPr>
        <p:spPr>
          <a:xfrm flipH="1" flipV="1">
            <a:off x="3613680" y="3276720"/>
            <a:ext cx="729000" cy="5760"/>
          </a:xfrm>
          <a:prstGeom prst="straightConnector1">
            <a:avLst/>
          </a:prstGeom>
          <a:ln>
            <a:solidFill>
              <a:srgbClr val="000000"/>
            </a:solidFill>
          </a:ln>
        </p:spPr>
      </p:cxnSp>
      <p:cxnSp>
        <p:nvCxnSpPr>
          <p:cNvPr id="172" name="Straight Connector 8"/>
          <p:cNvCxnSpPr/>
          <p:nvPr/>
        </p:nvCxnSpPr>
        <p:spPr>
          <a:xfrm>
            <a:off x="4542120" y="2998080"/>
            <a:ext cx="360" cy="644400"/>
          </a:xfrm>
          <a:prstGeom prst="straightConnector1">
            <a:avLst/>
          </a:prstGeom>
          <a:ln>
            <a:solidFill>
              <a:srgbClr val="000000"/>
            </a:solidFill>
          </a:ln>
        </p:spPr>
      </p:cxnSp>
      <p:cxnSp>
        <p:nvCxnSpPr>
          <p:cNvPr id="173" name="Straight Connector 9"/>
          <p:cNvCxnSpPr/>
          <p:nvPr/>
        </p:nvCxnSpPr>
        <p:spPr>
          <a:xfrm>
            <a:off x="3437280" y="2959920"/>
            <a:ext cx="360" cy="644400"/>
          </a:xfrm>
          <a:prstGeom prst="straightConnector1">
            <a:avLst/>
          </a:prstGeom>
          <a:ln>
            <a:solidFill>
              <a:srgbClr val="000000"/>
            </a:solidFill>
          </a:ln>
        </p:spPr>
      </p:cxnSp>
      <p:sp>
        <p:nvSpPr>
          <p:cNvPr id="174" name="TextBox 10"/>
          <p:cNvSpPr/>
          <p:nvPr/>
        </p:nvSpPr>
        <p:spPr>
          <a:xfrm>
            <a:off x="4587120" y="3097440"/>
            <a:ext cx="4557240" cy="36396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lang="en-US" sz="1800" spc="-1" strike="noStrike">
                <a:solidFill>
                  <a:schemeClr val="dk1"/>
                </a:solidFill>
                <a:latin typeface="Avenir Next LT Pro Light"/>
              </a:rPr>
              <a:t>= 1</a:t>
            </a:r>
            <a:endParaRPr b="0" lang="en-US" sz="1800" spc="-1" strike="noStrike">
              <a:solidFill>
                <a:srgbClr val="000000"/>
              </a:solidFill>
              <a:latin typeface="Arial"/>
            </a:endParaRPr>
          </a:p>
        </p:txBody>
      </p:sp>
      <p:sp>
        <p:nvSpPr>
          <p:cNvPr id="175" name="TextBox 11"/>
          <p:cNvSpPr/>
          <p:nvPr/>
        </p:nvSpPr>
        <p:spPr>
          <a:xfrm>
            <a:off x="800280" y="4543560"/>
            <a:ext cx="5295600" cy="69948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lang="en-US" sz="2000" spc="-1" strike="noStrike">
                <a:solidFill>
                  <a:schemeClr val="dk1"/>
                </a:solidFill>
                <a:latin typeface="Avenir Next LT Pro Light"/>
              </a:rPr>
              <a:t>Using this information, we can see that this compound is named “copper (I) nitrate.”</a:t>
            </a:r>
            <a:endParaRPr b="0" lang="en-US" sz="2000" spc="-1" strike="noStrike">
              <a:solidFill>
                <a:srgbClr val="000000"/>
              </a:solidFill>
              <a:latin typeface="Arial"/>
            </a:endParaRPr>
          </a:p>
        </p:txBody>
      </p:sp>
      <p:pic>
        <p:nvPicPr>
          <p:cNvPr id="176" name="Picture 2" descr=""/>
          <p:cNvPicPr/>
          <p:nvPr/>
        </p:nvPicPr>
        <p:blipFill>
          <a:blip r:embed="rId1"/>
          <a:stretch/>
        </p:blipFill>
        <p:spPr>
          <a:xfrm>
            <a:off x="6865920" y="2106000"/>
            <a:ext cx="4146120" cy="3072240"/>
          </a:xfrm>
          <a:prstGeom prst="rect">
            <a:avLst/>
          </a:prstGeom>
          <a:ln w="0">
            <a:noFill/>
          </a:ln>
        </p:spPr>
      </p:pic>
      <p:sp>
        <p:nvSpPr>
          <p:cNvPr id="177" name="TextBox 12"/>
          <p:cNvSpPr/>
          <p:nvPr/>
        </p:nvSpPr>
        <p:spPr>
          <a:xfrm>
            <a:off x="6877080" y="5251320"/>
            <a:ext cx="4154040" cy="118692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i="1" lang="en-US" sz="1800" spc="-1" strike="noStrike">
                <a:solidFill>
                  <a:schemeClr val="dk1"/>
                </a:solidFill>
                <a:latin typeface="Avenir Next LT Pro Light"/>
              </a:rPr>
              <a:t>As mentioned, I can’t show a picture of copper (I) nitrate because it doesn’t exist.  Here’s copper (II) nitrate instead.</a:t>
            </a:r>
            <a:endParaRPr b="0" lang="en-US" sz="18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chemeClr val="lt2"/>
        </a:solidFill>
      </p:bgPr>
    </p:bg>
    <p:spTree>
      <p:nvGrpSpPr>
        <p:cNvPr id="1" name=""/>
        <p:cNvGrpSpPr/>
        <p:nvPr/>
      </p:nvGrpSpPr>
      <p:grpSpPr>
        <a:xfrm>
          <a:off x="0" y="0"/>
          <a:ext cx="0" cy="0"/>
          <a:chOff x="0" y="0"/>
          <a:chExt cx="0" cy="0"/>
        </a:xfrm>
      </p:grpSpPr>
      <p:sp useBgFill="1">
        <p:nvSpPr>
          <p:cNvPr id="178" name="Rectangle 7">
            <a:extLst>
              <a:ext uri="{C183D7F6-B498-43B3-948B-1728B52AA6E4}">
                <adec:decorative xmlns:adec="http://schemas.microsoft.com/office/drawing/2017/decorative" val="1"/>
              </a:ext>
            </a:extLst>
          </p:cNvPr>
          <p:cNvSpPr/>
          <p:nvPr/>
        </p:nvSpPr>
        <p:spPr>
          <a:xfrm>
            <a:off x="0" y="0"/>
            <a:ext cx="12191760" cy="6857640"/>
          </a:xfrm>
          <a:prstGeom prst="rect">
            <a:avLst/>
          </a:prstGeom>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b="0" lang="en-US" sz="1800" spc="-1" strike="noStrike">
              <a:solidFill>
                <a:schemeClr val="lt1"/>
              </a:solidFill>
              <a:latin typeface="Avenir Next LT Pro Light"/>
            </a:endParaRPr>
          </a:p>
        </p:txBody>
      </p:sp>
      <p:sp>
        <p:nvSpPr>
          <p:cNvPr id="179" name="PlaceHolder 1"/>
          <p:cNvSpPr>
            <a:spLocks noGrp="1"/>
          </p:cNvSpPr>
          <p:nvPr>
            <p:ph type="title"/>
          </p:nvPr>
        </p:nvSpPr>
        <p:spPr>
          <a:xfrm>
            <a:off x="521280" y="786240"/>
            <a:ext cx="3389760" cy="5105520"/>
          </a:xfrm>
          <a:prstGeom prst="rect">
            <a:avLst/>
          </a:prstGeom>
          <a:noFill/>
          <a:ln w="0">
            <a:noFill/>
          </a:ln>
        </p:spPr>
        <p:txBody>
          <a:bodyPr lIns="91440" rIns="91440" tIns="45720" bIns="45720" anchor="t">
            <a:normAutofit/>
          </a:bodyPr>
          <a:p>
            <a:pPr indent="0" defTabSz="914400">
              <a:lnSpc>
                <a:spcPct val="90000"/>
              </a:lnSpc>
              <a:buNone/>
            </a:pPr>
            <a:r>
              <a:rPr b="0" lang="en-US" sz="4000" spc="-100" strike="noStrike">
                <a:solidFill>
                  <a:schemeClr val="dk1"/>
                </a:solidFill>
                <a:latin typeface="바탕"/>
                <a:ea typeface="바탕"/>
              </a:rPr>
              <a:t>Let’s do some more examples of naming compounds!</a:t>
            </a:r>
            <a:endParaRPr b="0" lang="en-US" sz="4000" spc="-1" strike="noStrike">
              <a:solidFill>
                <a:schemeClr val="dk1"/>
              </a:solidFill>
              <a:latin typeface="Avenir Next LT Pro Light"/>
            </a:endParaRPr>
          </a:p>
        </p:txBody>
      </p:sp>
      <p:cxnSp>
        <p:nvCxnSpPr>
          <p:cNvPr id="180" name="Straight Connector 9">
            <a:extLst>
              <a:ext uri="{C183D7F6-B498-43B3-948B-1728B52AA6E4}">
                <adec:decorative xmlns:adec="http://schemas.microsoft.com/office/drawing/2017/decorative" val="1"/>
              </a:ext>
            </a:extLst>
          </p:cNvPr>
          <p:cNvCxnSpPr/>
          <p:nvPr/>
        </p:nvCxnSpPr>
        <p:spPr>
          <a:xfrm flipH="1">
            <a:off x="571320" y="6286320"/>
            <a:ext cx="11049480" cy="360"/>
          </a:xfrm>
          <a:prstGeom prst="straightConnector1">
            <a:avLst/>
          </a:prstGeom>
          <a:ln>
            <a:solidFill>
              <a:srgbClr val="000000"/>
            </a:solidFill>
          </a:ln>
        </p:spPr>
      </p:cxnSp>
      <p:cxnSp>
        <p:nvCxnSpPr>
          <p:cNvPr id="181" name="Straight Connector 11">
            <a:extLst>
              <a:ext uri="{C183D7F6-B498-43B3-948B-1728B52AA6E4}">
                <adec:decorative xmlns:adec="http://schemas.microsoft.com/office/drawing/2017/decorative" val="1"/>
              </a:ext>
            </a:extLst>
          </p:cNvPr>
          <p:cNvCxnSpPr/>
          <p:nvPr/>
        </p:nvCxnSpPr>
        <p:spPr>
          <a:xfrm>
            <a:off x="4419360" y="571320"/>
            <a:ext cx="360" cy="5715360"/>
          </a:xfrm>
          <a:prstGeom prst="straightConnector1">
            <a:avLst/>
          </a:prstGeom>
          <a:ln>
            <a:solidFill>
              <a:srgbClr val="000000"/>
            </a:solidFill>
          </a:ln>
        </p:spPr>
      </p:cxnSp>
      <p:cxnSp>
        <p:nvCxnSpPr>
          <p:cNvPr id="182" name="Straight Connector 13">
            <a:extLst>
              <a:ext uri="{C183D7F6-B498-43B3-948B-1728B52AA6E4}">
                <adec:decorative xmlns:adec="http://schemas.microsoft.com/office/drawing/2017/decorative" val="1"/>
              </a:ext>
            </a:extLst>
          </p:cNvPr>
          <p:cNvCxnSpPr/>
          <p:nvPr/>
        </p:nvCxnSpPr>
        <p:spPr>
          <a:xfrm flipH="1">
            <a:off x="571320" y="571320"/>
            <a:ext cx="11049480" cy="360"/>
          </a:xfrm>
          <a:prstGeom prst="straightConnector1">
            <a:avLst/>
          </a:prstGeom>
          <a:ln>
            <a:solidFill>
              <a:srgbClr val="000000"/>
            </a:solidFill>
          </a:ln>
        </p:spPr>
      </p:cxnSp>
      <p:sp>
        <p:nvSpPr>
          <p:cNvPr id="183" name="PlaceHolder 2"/>
          <p:cNvSpPr>
            <a:spLocks noGrp="1"/>
          </p:cNvSpPr>
          <p:nvPr>
            <p:ph/>
          </p:nvPr>
        </p:nvSpPr>
        <p:spPr>
          <a:xfrm>
            <a:off x="4921200" y="1229400"/>
            <a:ext cx="6692400" cy="4971240"/>
          </a:xfrm>
          <a:prstGeom prst="rect">
            <a:avLst/>
          </a:prstGeom>
          <a:noFill/>
          <a:ln w="0">
            <a:noFill/>
          </a:ln>
        </p:spPr>
        <p:txBody>
          <a:bodyPr lIns="91440" rIns="91440" tIns="45720" bIns="45720" anchor="t">
            <a:normAutofit/>
          </a:bodyPr>
          <a:p>
            <a:pPr marL="457200" indent="-457200" defTabSz="914400">
              <a:lnSpc>
                <a:spcPct val="120000"/>
              </a:lnSpc>
              <a:spcBef>
                <a:spcPts val="1001"/>
              </a:spcBef>
              <a:buClr>
                <a:srgbClr val="000000"/>
              </a:buClr>
              <a:buSzPct val="80000"/>
              <a:buFont typeface="Batang"/>
              <a:buAutoNum type="arabicPeriod"/>
            </a:pPr>
            <a:r>
              <a:rPr b="0" lang="en-US" sz="2000" spc="-1" strike="noStrike">
                <a:solidFill>
                  <a:schemeClr val="dk1"/>
                </a:solidFill>
                <a:latin typeface="Avenir Next LT Pro Light"/>
              </a:rPr>
              <a:t>PbO</a:t>
            </a:r>
            <a:endParaRPr b="0" lang="en-US" sz="2000" spc="-1" strike="noStrike">
              <a:solidFill>
                <a:schemeClr val="dk1"/>
              </a:solidFill>
              <a:latin typeface="Avenir Next LT Pro Light"/>
            </a:endParaRPr>
          </a:p>
          <a:p>
            <a:pPr marL="457200" indent="-457200" defTabSz="914400">
              <a:lnSpc>
                <a:spcPct val="120000"/>
              </a:lnSpc>
              <a:spcBef>
                <a:spcPts val="1001"/>
              </a:spcBef>
              <a:buClr>
                <a:srgbClr val="000000"/>
              </a:buClr>
              <a:buSzPct val="80000"/>
              <a:buFont typeface="Batang"/>
              <a:buAutoNum type="arabicPeriod"/>
            </a:pPr>
            <a:r>
              <a:rPr b="0" lang="en-US" sz="2000" spc="-1" strike="noStrike">
                <a:solidFill>
                  <a:schemeClr val="dk1"/>
                </a:solidFill>
                <a:latin typeface="Avenir Next LT Pro Light"/>
              </a:rPr>
              <a:t>CaF</a:t>
            </a:r>
            <a:r>
              <a:rPr b="0" lang="en-US" sz="2000" spc="-1" strike="noStrike" baseline="-25000">
                <a:solidFill>
                  <a:schemeClr val="dk1"/>
                </a:solidFill>
                <a:latin typeface="Avenir Next LT Pro Light"/>
              </a:rPr>
              <a:t>2</a:t>
            </a:r>
            <a:endParaRPr b="0" lang="en-US" sz="2000" spc="-1" strike="noStrike">
              <a:solidFill>
                <a:schemeClr val="dk1"/>
              </a:solidFill>
              <a:latin typeface="Avenir Next LT Pro Light"/>
            </a:endParaRPr>
          </a:p>
          <a:p>
            <a:pPr marL="457200" indent="-457200" defTabSz="914400">
              <a:lnSpc>
                <a:spcPct val="120000"/>
              </a:lnSpc>
              <a:spcBef>
                <a:spcPts val="1001"/>
              </a:spcBef>
              <a:buClr>
                <a:srgbClr val="000000"/>
              </a:buClr>
              <a:buSzPct val="80000"/>
              <a:buFont typeface="Batang"/>
              <a:buAutoNum type="arabicPeriod"/>
            </a:pPr>
            <a:r>
              <a:rPr b="0" lang="en-US" sz="2000" spc="-1" strike="noStrike">
                <a:solidFill>
                  <a:schemeClr val="dk1"/>
                </a:solidFill>
                <a:latin typeface="Avenir Next LT Pro Light"/>
              </a:rPr>
              <a:t>Ag</a:t>
            </a:r>
            <a:r>
              <a:rPr b="0" lang="en-US" sz="2000" spc="-1" strike="noStrike" baseline="-25000">
                <a:solidFill>
                  <a:schemeClr val="dk1"/>
                </a:solidFill>
                <a:latin typeface="Avenir Next LT Pro Light"/>
              </a:rPr>
              <a:t>2</a:t>
            </a:r>
            <a:r>
              <a:rPr b="0" lang="en-US" sz="2000" spc="-1" strike="noStrike">
                <a:solidFill>
                  <a:schemeClr val="dk1"/>
                </a:solidFill>
                <a:latin typeface="Avenir Next LT Pro Light"/>
              </a:rPr>
              <a:t>SO</a:t>
            </a:r>
            <a:r>
              <a:rPr b="0" lang="en-US" sz="2000" spc="-1" strike="noStrike" baseline="-25000">
                <a:solidFill>
                  <a:schemeClr val="dk1"/>
                </a:solidFill>
                <a:latin typeface="Avenir Next LT Pro Light"/>
              </a:rPr>
              <a:t>4</a:t>
            </a:r>
            <a:endParaRPr b="0" lang="en-US" sz="2000" spc="-1" strike="noStrike">
              <a:solidFill>
                <a:schemeClr val="dk1"/>
              </a:solidFill>
              <a:latin typeface="Avenir Next LT Pro Light"/>
            </a:endParaRPr>
          </a:p>
          <a:p>
            <a:pPr marL="457200" indent="-457200" defTabSz="914400">
              <a:lnSpc>
                <a:spcPct val="120000"/>
              </a:lnSpc>
              <a:spcBef>
                <a:spcPts val="1001"/>
              </a:spcBef>
              <a:buClr>
                <a:srgbClr val="000000"/>
              </a:buClr>
              <a:buSzPct val="80000"/>
              <a:buFont typeface="Batang"/>
              <a:buAutoNum type="arabicPeriod"/>
            </a:pPr>
            <a:r>
              <a:rPr b="0" lang="en-US" sz="2000" spc="-1" strike="noStrike">
                <a:solidFill>
                  <a:schemeClr val="dk1"/>
                </a:solidFill>
                <a:latin typeface="Avenir Next LT Pro Light"/>
              </a:rPr>
              <a:t>Fe</a:t>
            </a:r>
            <a:r>
              <a:rPr b="0" lang="en-US" sz="2000" spc="-1" strike="noStrike" baseline="-25000">
                <a:solidFill>
                  <a:schemeClr val="dk1"/>
                </a:solidFill>
                <a:latin typeface="Avenir Next LT Pro Light"/>
              </a:rPr>
              <a:t>3</a:t>
            </a:r>
            <a:r>
              <a:rPr b="0" lang="en-US" sz="2000" spc="-1" strike="noStrike">
                <a:solidFill>
                  <a:schemeClr val="dk1"/>
                </a:solidFill>
                <a:latin typeface="Avenir Next LT Pro Light"/>
              </a:rPr>
              <a:t>(PO</a:t>
            </a:r>
            <a:r>
              <a:rPr b="0" lang="en-US" sz="2000" spc="-1" strike="noStrike" baseline="-25000">
                <a:solidFill>
                  <a:schemeClr val="dk1"/>
                </a:solidFill>
                <a:latin typeface="Avenir Next LT Pro Light"/>
              </a:rPr>
              <a:t>4</a:t>
            </a:r>
            <a:r>
              <a:rPr b="0" lang="en-US" sz="2000" spc="-1" strike="noStrike">
                <a:solidFill>
                  <a:schemeClr val="dk1"/>
                </a:solidFill>
                <a:latin typeface="Avenir Next LT Pro Light"/>
              </a:rPr>
              <a:t>)</a:t>
            </a:r>
            <a:r>
              <a:rPr b="0" lang="en-US" sz="2000" spc="-1" strike="noStrike" baseline="-25000">
                <a:solidFill>
                  <a:schemeClr val="dk1"/>
                </a:solidFill>
                <a:latin typeface="Avenir Next LT Pro Light"/>
              </a:rPr>
              <a:t>2</a:t>
            </a:r>
            <a:endParaRPr b="0" lang="en-US" sz="2000" spc="-1" strike="noStrike">
              <a:solidFill>
                <a:schemeClr val="dk1"/>
              </a:solidFill>
              <a:latin typeface="Avenir Next LT Pro Light"/>
            </a:endParaRPr>
          </a:p>
          <a:p>
            <a:pPr marL="457200" indent="-457200" defTabSz="914400">
              <a:lnSpc>
                <a:spcPct val="120000"/>
              </a:lnSpc>
              <a:spcBef>
                <a:spcPts val="1001"/>
              </a:spcBef>
              <a:buClr>
                <a:srgbClr val="000000"/>
              </a:buClr>
              <a:buSzPct val="80000"/>
              <a:buFont typeface="Batang"/>
              <a:buAutoNum type="arabicPeriod"/>
            </a:pPr>
            <a:r>
              <a:rPr b="0" lang="en-US" sz="2000" spc="-1" strike="noStrike">
                <a:solidFill>
                  <a:schemeClr val="dk1"/>
                </a:solidFill>
                <a:latin typeface="Avenir Next LT Pro Light"/>
              </a:rPr>
              <a:t>MnO</a:t>
            </a:r>
            <a:r>
              <a:rPr b="0" lang="en-US" sz="2000" spc="-1" strike="noStrike" baseline="-25000">
                <a:solidFill>
                  <a:schemeClr val="dk1"/>
                </a:solidFill>
                <a:latin typeface="Avenir Next LT Pro Light"/>
              </a:rPr>
              <a:t>2</a:t>
            </a:r>
            <a:endParaRPr b="0" lang="en-US" sz="2000" spc="-1" strike="noStrike">
              <a:solidFill>
                <a:schemeClr val="dk1"/>
              </a:solidFill>
              <a:latin typeface="Avenir Next LT Pro Light"/>
            </a:endParaRPr>
          </a:p>
          <a:p>
            <a:pPr marL="457200" indent="-457200" defTabSz="914400">
              <a:lnSpc>
                <a:spcPct val="120000"/>
              </a:lnSpc>
              <a:spcBef>
                <a:spcPts val="1001"/>
              </a:spcBef>
              <a:buClr>
                <a:srgbClr val="000000"/>
              </a:buClr>
              <a:buSzPct val="80000"/>
              <a:buFont typeface="Batang"/>
              <a:buAutoNum type="arabicPeriod"/>
            </a:pPr>
            <a:r>
              <a:rPr b="0" lang="en-US" sz="2000" spc="-1" strike="noStrike">
                <a:solidFill>
                  <a:schemeClr val="dk1"/>
                </a:solidFill>
                <a:latin typeface="Avenir Next LT Pro Light"/>
              </a:rPr>
              <a:t>Li</a:t>
            </a:r>
            <a:r>
              <a:rPr b="0" lang="en-US" sz="2000" spc="-1" strike="noStrike" baseline="-25000">
                <a:solidFill>
                  <a:schemeClr val="dk1"/>
                </a:solidFill>
                <a:latin typeface="Avenir Next LT Pro Light"/>
              </a:rPr>
              <a:t>3</a:t>
            </a:r>
            <a:r>
              <a:rPr b="0" lang="en-US" sz="2000" spc="-1" strike="noStrike">
                <a:solidFill>
                  <a:schemeClr val="dk1"/>
                </a:solidFill>
                <a:latin typeface="Avenir Next LT Pro Light"/>
              </a:rPr>
              <a:t>N</a:t>
            </a:r>
            <a:endParaRPr b="0" lang="en-US" sz="2000" spc="-1" strike="noStrike">
              <a:solidFill>
                <a:schemeClr val="dk1"/>
              </a:solidFill>
              <a:latin typeface="Avenir Next LT Pro Light"/>
            </a:endParaRPr>
          </a:p>
          <a:p>
            <a:pPr marL="457200" indent="-457200" defTabSz="914400">
              <a:lnSpc>
                <a:spcPct val="120000"/>
              </a:lnSpc>
              <a:spcBef>
                <a:spcPts val="1001"/>
              </a:spcBef>
              <a:buClr>
                <a:srgbClr val="000000"/>
              </a:buClr>
              <a:buSzPct val="80000"/>
              <a:buFont typeface="Batang"/>
              <a:buAutoNum type="arabicPeriod"/>
            </a:pPr>
            <a:r>
              <a:rPr b="0" lang="en-US" sz="2000" spc="-1" strike="noStrike">
                <a:solidFill>
                  <a:schemeClr val="dk1"/>
                </a:solidFill>
                <a:latin typeface="Avenir Next LT Pro Light"/>
              </a:rPr>
              <a:t>NaOH</a:t>
            </a:r>
            <a:endParaRPr b="0" lang="en-US" sz="2000" spc="-1" strike="noStrike">
              <a:solidFill>
                <a:schemeClr val="dk1"/>
              </a:solidFill>
              <a:latin typeface="Avenir Next LT Pro Light"/>
            </a:endParaRPr>
          </a:p>
          <a:p>
            <a:pPr indent="0" defTabSz="914400">
              <a:lnSpc>
                <a:spcPct val="120000"/>
              </a:lnSpc>
              <a:spcBef>
                <a:spcPts val="1001"/>
              </a:spcBef>
              <a:buNone/>
            </a:pPr>
            <a:endParaRPr b="0" lang="en-US" sz="1800" spc="-1" strike="noStrike">
              <a:solidFill>
                <a:schemeClr val="dk1"/>
              </a:solidFill>
              <a:latin typeface="Avenir Next LT Pro Light"/>
            </a:endParaRPr>
          </a:p>
        </p:txBody>
      </p:sp>
      <p:pic>
        <p:nvPicPr>
          <p:cNvPr id="184" name="Picture 2" descr="Lead glass - Simple English Wikipedia, the free encyclopedia"/>
          <p:cNvPicPr/>
          <p:nvPr/>
        </p:nvPicPr>
        <p:blipFill>
          <a:blip r:embed="rId1"/>
          <a:stretch/>
        </p:blipFill>
        <p:spPr>
          <a:xfrm>
            <a:off x="7385040" y="1229400"/>
            <a:ext cx="3990960" cy="3042720"/>
          </a:xfrm>
          <a:prstGeom prst="rect">
            <a:avLst/>
          </a:prstGeom>
          <a:ln w="0">
            <a:noFill/>
          </a:ln>
        </p:spPr>
      </p:pic>
      <p:sp>
        <p:nvSpPr>
          <p:cNvPr id="185" name="TextBox 3"/>
          <p:cNvSpPr/>
          <p:nvPr/>
        </p:nvSpPr>
        <p:spPr>
          <a:xfrm>
            <a:off x="7527960" y="4453560"/>
            <a:ext cx="4086000" cy="146124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lang="en-US" sz="1800" spc="-1" strike="noStrike">
                <a:solidFill>
                  <a:schemeClr val="dk1"/>
                </a:solidFill>
                <a:latin typeface="Avenir Next LT Pro Light"/>
              </a:rPr>
              <a:t>PbO provides the lead found in leaded glass.  Leaded glass is extremely expensive due to its extreme sparkliness, even when it’s ugly like the things in this picture.</a:t>
            </a:r>
            <a:endParaRPr b="0" lang="en-US" sz="18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chemeClr val="lt2"/>
        </a:solidFill>
      </p:bgPr>
    </p:bg>
    <p:spTree>
      <p:nvGrpSpPr>
        <p:cNvPr id="1" name=""/>
        <p:cNvGrpSpPr/>
        <p:nvPr/>
      </p:nvGrpSpPr>
      <p:grpSpPr>
        <a:xfrm>
          <a:off x="0" y="0"/>
          <a:ext cx="0" cy="0"/>
          <a:chOff x="0" y="0"/>
          <a:chExt cx="0" cy="0"/>
        </a:xfrm>
      </p:grpSpPr>
      <p:sp useBgFill="1">
        <p:nvSpPr>
          <p:cNvPr id="186" name="Rectangle 7174">
            <a:extLst>
              <a:ext uri="{C183D7F6-B498-43B3-948B-1728B52AA6E4}">
                <adec:decorative xmlns:adec="http://schemas.microsoft.com/office/drawing/2017/decorative" val="1"/>
              </a:ext>
            </a:extLst>
          </p:cNvPr>
          <p:cNvSpPr/>
          <p:nvPr/>
        </p:nvSpPr>
        <p:spPr>
          <a:xfrm>
            <a:off x="-6840" y="0"/>
            <a:ext cx="12198600" cy="6857640"/>
          </a:xfrm>
          <a:prstGeom prst="rect">
            <a:avLst/>
          </a:prstGeom>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b="0" lang="en-US" sz="1800" spc="-1" strike="noStrike">
              <a:solidFill>
                <a:schemeClr val="lt1"/>
              </a:solidFill>
              <a:latin typeface="Avenir Next LT Pro Light"/>
            </a:endParaRPr>
          </a:p>
        </p:txBody>
      </p:sp>
      <p:sp>
        <p:nvSpPr>
          <p:cNvPr id="187" name="PlaceHolder 1"/>
          <p:cNvSpPr>
            <a:spLocks noGrp="1"/>
          </p:cNvSpPr>
          <p:nvPr>
            <p:ph type="title"/>
          </p:nvPr>
        </p:nvSpPr>
        <p:spPr>
          <a:xfrm>
            <a:off x="518400" y="784800"/>
            <a:ext cx="3561840" cy="5151240"/>
          </a:xfrm>
          <a:prstGeom prst="rect">
            <a:avLst/>
          </a:prstGeom>
          <a:noFill/>
          <a:ln w="0">
            <a:noFill/>
          </a:ln>
        </p:spPr>
        <p:txBody>
          <a:bodyPr lIns="91440" rIns="91440" tIns="45720" bIns="45720" anchor="t">
            <a:normAutofit/>
          </a:bodyPr>
          <a:p>
            <a:pPr indent="0" defTabSz="914400">
              <a:lnSpc>
                <a:spcPct val="90000"/>
              </a:lnSpc>
              <a:buNone/>
            </a:pPr>
            <a:r>
              <a:rPr b="1" lang="en-US" sz="4000" spc="-100" strike="noStrike">
                <a:solidFill>
                  <a:schemeClr val="dk1"/>
                </a:solidFill>
                <a:latin typeface="바탕"/>
                <a:ea typeface="바탕"/>
              </a:rPr>
              <a:t>Part 3:  Writing the formulas of ionic compounds</a:t>
            </a:r>
            <a:endParaRPr b="0" lang="en-US" sz="4000" spc="-1" strike="noStrike">
              <a:solidFill>
                <a:schemeClr val="dk1"/>
              </a:solidFill>
              <a:latin typeface="Avenir Next LT Pro Light"/>
            </a:endParaRPr>
          </a:p>
        </p:txBody>
      </p:sp>
      <p:cxnSp>
        <p:nvCxnSpPr>
          <p:cNvPr id="188" name="Straight Connector 7176">
            <a:extLst>
              <a:ext uri="{C183D7F6-B498-43B3-948B-1728B52AA6E4}">
                <adec:decorative xmlns:adec="http://schemas.microsoft.com/office/drawing/2017/decorative" val="1"/>
              </a:ext>
            </a:extLst>
          </p:cNvPr>
          <p:cNvCxnSpPr/>
          <p:nvPr/>
        </p:nvCxnSpPr>
        <p:spPr>
          <a:xfrm flipH="1">
            <a:off x="571320" y="571320"/>
            <a:ext cx="11054880" cy="360"/>
          </a:xfrm>
          <a:prstGeom prst="straightConnector1">
            <a:avLst/>
          </a:prstGeom>
          <a:ln>
            <a:solidFill>
              <a:srgbClr val="000000"/>
            </a:solidFill>
          </a:ln>
        </p:spPr>
      </p:cxnSp>
      <p:pic>
        <p:nvPicPr>
          <p:cNvPr id="189" name="Picture 2" descr="Ionic compound - Wikipedia"/>
          <p:cNvPicPr/>
          <p:nvPr/>
        </p:nvPicPr>
        <p:blipFill>
          <a:blip r:embed="rId1"/>
          <a:srcRect l="0" t="15105" r="0" b="27167"/>
          <a:stretch/>
        </p:blipFill>
        <p:spPr>
          <a:xfrm>
            <a:off x="4698360" y="851760"/>
            <a:ext cx="6932520" cy="3481920"/>
          </a:xfrm>
          <a:prstGeom prst="rect">
            <a:avLst/>
          </a:prstGeom>
          <a:ln w="0">
            <a:noFill/>
          </a:ln>
        </p:spPr>
      </p:pic>
      <p:sp>
        <p:nvSpPr>
          <p:cNvPr id="190" name="PlaceHolder 2"/>
          <p:cNvSpPr>
            <a:spLocks noGrp="1"/>
          </p:cNvSpPr>
          <p:nvPr>
            <p:ph/>
          </p:nvPr>
        </p:nvSpPr>
        <p:spPr>
          <a:xfrm>
            <a:off x="4698360" y="4683960"/>
            <a:ext cx="6932520" cy="1316520"/>
          </a:xfrm>
          <a:prstGeom prst="rect">
            <a:avLst/>
          </a:prstGeom>
          <a:noFill/>
          <a:ln w="0">
            <a:noFill/>
          </a:ln>
        </p:spPr>
        <p:txBody>
          <a:bodyPr lIns="91440" rIns="91440" tIns="45720" bIns="45720" anchor="t">
            <a:normAutofit/>
          </a:bodyPr>
          <a:p>
            <a:pPr indent="0" defTabSz="914400">
              <a:lnSpc>
                <a:spcPct val="120000"/>
              </a:lnSpc>
              <a:spcBef>
                <a:spcPts val="1001"/>
              </a:spcBef>
              <a:buNone/>
              <a:tabLst>
                <a:tab algn="l" pos="0"/>
              </a:tabLst>
            </a:pPr>
            <a:r>
              <a:rPr b="0" lang="en-US" sz="2000" spc="-1" strike="noStrike">
                <a:solidFill>
                  <a:schemeClr val="dk1"/>
                </a:solidFill>
                <a:latin typeface="Avenir Next LT Pro Light"/>
              </a:rPr>
              <a:t>Now that you’re amazing at naming ionic compounds, let’s figure out how to write their formulas when given the name.  It’s not that bad, you just wait and see!</a:t>
            </a:r>
            <a:endParaRPr b="0" lang="en-US" sz="2000" spc="-1" strike="noStrike">
              <a:solidFill>
                <a:schemeClr val="dk1"/>
              </a:solidFill>
              <a:latin typeface="Avenir Next LT Pro Light"/>
            </a:endParaRPr>
          </a:p>
        </p:txBody>
      </p:sp>
      <p:cxnSp>
        <p:nvCxnSpPr>
          <p:cNvPr id="191" name="Straight Connector 7178">
            <a:extLst>
              <a:ext uri="{C183D7F6-B498-43B3-948B-1728B52AA6E4}">
                <adec:decorative xmlns:adec="http://schemas.microsoft.com/office/drawing/2017/decorative" val="1"/>
              </a:ext>
            </a:extLst>
          </p:cNvPr>
          <p:cNvCxnSpPr/>
          <p:nvPr/>
        </p:nvCxnSpPr>
        <p:spPr>
          <a:xfrm flipH="1">
            <a:off x="571320" y="6286320"/>
            <a:ext cx="11055240" cy="360"/>
          </a:xfrm>
          <a:prstGeom prst="straightConnector1">
            <a:avLst/>
          </a:prstGeom>
          <a:ln>
            <a:solidFill>
              <a:srgbClr val="000000"/>
            </a:solidFill>
          </a:ln>
        </p:spPr>
      </p:cxnSp>
      <p:cxnSp>
        <p:nvCxnSpPr>
          <p:cNvPr id="192" name="Straight Connector 7180">
            <a:extLst>
              <a:ext uri="{C183D7F6-B498-43B3-948B-1728B52AA6E4}">
                <adec:decorative xmlns:adec="http://schemas.microsoft.com/office/drawing/2017/decorative" val="1"/>
              </a:ext>
            </a:extLst>
          </p:cNvPr>
          <p:cNvCxnSpPr/>
          <p:nvPr/>
        </p:nvCxnSpPr>
        <p:spPr>
          <a:xfrm>
            <a:off x="4419360" y="571320"/>
            <a:ext cx="360" cy="5715360"/>
          </a:xfrm>
          <a:prstGeom prst="straightConnector1">
            <a:avLst/>
          </a:prstGeom>
          <a:ln>
            <a:solidFill>
              <a:srgbClr val="000000"/>
            </a:solidFill>
          </a:ln>
        </p:spPr>
      </p:cxnSp>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3" name="PlaceHolder 1"/>
          <p:cNvSpPr>
            <a:spLocks noGrp="1"/>
          </p:cNvSpPr>
          <p:nvPr>
            <p:ph type="title"/>
          </p:nvPr>
        </p:nvSpPr>
        <p:spPr>
          <a:xfrm>
            <a:off x="571680" y="689400"/>
            <a:ext cx="11048760" cy="1083600"/>
          </a:xfrm>
          <a:prstGeom prst="rect">
            <a:avLst/>
          </a:prstGeom>
          <a:noFill/>
          <a:ln w="0">
            <a:noFill/>
          </a:ln>
        </p:spPr>
        <p:txBody>
          <a:bodyPr lIns="91440" rIns="91440" tIns="45720" bIns="45720" anchor="ctr">
            <a:noAutofit/>
          </a:bodyPr>
          <a:p>
            <a:pPr indent="0" defTabSz="914400">
              <a:lnSpc>
                <a:spcPct val="90000"/>
              </a:lnSpc>
              <a:buNone/>
            </a:pPr>
            <a:r>
              <a:rPr b="1" lang="en-US" sz="4000" spc="-100" strike="noStrike">
                <a:solidFill>
                  <a:schemeClr val="dk1"/>
                </a:solidFill>
                <a:latin typeface="바탕"/>
                <a:ea typeface="바탕"/>
              </a:rPr>
              <a:t>Step 1:  The basic formula of ionic compounds</a:t>
            </a:r>
            <a:endParaRPr b="0" lang="en-US" sz="4000" spc="-1" strike="noStrike">
              <a:solidFill>
                <a:schemeClr val="dk1"/>
              </a:solidFill>
              <a:latin typeface="Avenir Next LT Pro Light"/>
            </a:endParaRPr>
          </a:p>
        </p:txBody>
      </p:sp>
      <p:sp>
        <p:nvSpPr>
          <p:cNvPr id="194" name="PlaceHolder 2"/>
          <p:cNvSpPr>
            <a:spLocks noGrp="1"/>
          </p:cNvSpPr>
          <p:nvPr>
            <p:ph/>
          </p:nvPr>
        </p:nvSpPr>
        <p:spPr>
          <a:xfrm>
            <a:off x="571320" y="2075760"/>
            <a:ext cx="11059560" cy="4092840"/>
          </a:xfrm>
          <a:prstGeom prst="rect">
            <a:avLst/>
          </a:prstGeom>
          <a:noFill/>
          <a:ln w="0">
            <a:noFill/>
          </a:ln>
        </p:spPr>
        <p:txBody>
          <a:bodyPr lIns="91440" rIns="91440" tIns="45720" bIns="45720" anchor="t">
            <a:normAutofit fontScale="80949"/>
          </a:bodyPr>
          <a:p>
            <a:pPr indent="0" defTabSz="914400">
              <a:lnSpc>
                <a:spcPct val="120000"/>
              </a:lnSpc>
              <a:spcBef>
                <a:spcPts val="1001"/>
              </a:spcBef>
              <a:buNone/>
              <a:tabLst>
                <a:tab algn="l" pos="0"/>
              </a:tabLst>
            </a:pPr>
            <a:r>
              <a:rPr b="0" lang="en-US" sz="2000" spc="-1" strike="noStrike">
                <a:solidFill>
                  <a:schemeClr val="dk1"/>
                </a:solidFill>
                <a:latin typeface="Avenir Next LT Pro Light"/>
              </a:rPr>
              <a:t>As mentioned earlier, ionic compounds contain two words: </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0" lang="en-US" sz="2000" spc="-1" strike="noStrike">
                <a:solidFill>
                  <a:schemeClr val="dk1"/>
                </a:solidFill>
                <a:latin typeface="Avenir Next LT Pro Light"/>
              </a:rPr>
              <a:t>The first is the name of the cation, the second is the name of the anion.</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0" lang="en-US" sz="2000" spc="-1" strike="noStrike">
                <a:solidFill>
                  <a:schemeClr val="dk1"/>
                </a:solidFill>
                <a:latin typeface="Avenir Next LT Pro Light"/>
              </a:rPr>
              <a:t>If you’re given a name and told to write the formula, just use the name to write down the formula of the cation and anion.</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0" lang="en-US" sz="2000" spc="-1" strike="noStrike">
                <a:solidFill>
                  <a:schemeClr val="dk1"/>
                </a:solidFill>
                <a:latin typeface="Avenir Next LT Pro Light"/>
              </a:rPr>
              <a:t>If the name suggests it’s not an element (nitrate, sulfate, hydroxide, etc.), it’s a polyatomic ion.  Just look at the list of polyatomic ions I gave you on your periodic table to find the formula.</a:t>
            </a:r>
            <a:endParaRPr b="0" lang="en-US" sz="2000" spc="-1" strike="noStrike">
              <a:solidFill>
                <a:schemeClr val="dk1"/>
              </a:solidFill>
              <a:latin typeface="Avenir Next LT Pro Light"/>
            </a:endParaRPr>
          </a:p>
          <a:p>
            <a:pPr indent="0" defTabSz="914400">
              <a:lnSpc>
                <a:spcPct val="120000"/>
              </a:lnSpc>
              <a:spcBef>
                <a:spcPts val="1001"/>
              </a:spcBef>
              <a:buNone/>
              <a:tabLst>
                <a:tab algn="l" pos="0"/>
              </a:tabLst>
            </a:pPr>
            <a:endParaRPr b="0" lang="en-US" sz="2000" spc="-1" strike="noStrike">
              <a:solidFill>
                <a:schemeClr val="dk1"/>
              </a:solidFill>
              <a:latin typeface="Avenir Next LT Pro Light"/>
            </a:endParaRPr>
          </a:p>
          <a:p>
            <a:pPr indent="0" defTabSz="914400">
              <a:lnSpc>
                <a:spcPct val="120000"/>
              </a:lnSpc>
              <a:spcBef>
                <a:spcPts val="1001"/>
              </a:spcBef>
              <a:buNone/>
              <a:tabLst>
                <a:tab algn="l" pos="0"/>
              </a:tabLst>
            </a:pPr>
            <a:r>
              <a:rPr b="0" lang="en-US" sz="2000" spc="-1" strike="noStrike" u="sng">
                <a:solidFill>
                  <a:schemeClr val="dk1"/>
                </a:solidFill>
                <a:uFillTx/>
                <a:latin typeface="Avenir Next LT Pro Light"/>
              </a:rPr>
              <a:t>Example:  manganese (IV) sulfide</a:t>
            </a:r>
            <a:endParaRPr b="0" lang="en-US" sz="2000" spc="-1" strike="noStrike">
              <a:solidFill>
                <a:schemeClr val="dk1"/>
              </a:solidFill>
              <a:latin typeface="Avenir Next LT Pro Light"/>
            </a:endParaRPr>
          </a:p>
          <a:p>
            <a:pPr indent="0" defTabSz="914400">
              <a:lnSpc>
                <a:spcPct val="120000"/>
              </a:lnSpc>
              <a:spcBef>
                <a:spcPts val="1001"/>
              </a:spcBef>
              <a:buNone/>
              <a:tabLst>
                <a:tab algn="l" pos="0"/>
              </a:tabLst>
            </a:pPr>
            <a:r>
              <a:rPr b="0" lang="en-US" sz="2000" spc="-1" strike="noStrike">
                <a:solidFill>
                  <a:schemeClr val="dk1"/>
                </a:solidFill>
                <a:latin typeface="Avenir Next LT Pro Light"/>
              </a:rPr>
              <a:t>Manganese refers to Mn, while sulfide refers to S.  Let’s write those down:</a:t>
            </a:r>
            <a:endParaRPr b="0" lang="en-US" sz="2000" spc="-1" strike="noStrike">
              <a:solidFill>
                <a:schemeClr val="dk1"/>
              </a:solidFill>
              <a:latin typeface="Avenir Next LT Pro Light"/>
            </a:endParaRPr>
          </a:p>
          <a:p>
            <a:pPr indent="0" algn="ctr" defTabSz="914400">
              <a:lnSpc>
                <a:spcPct val="120000"/>
              </a:lnSpc>
              <a:spcBef>
                <a:spcPts val="1001"/>
              </a:spcBef>
              <a:buNone/>
              <a:tabLst>
                <a:tab algn="l" pos="0"/>
              </a:tabLst>
            </a:pPr>
            <a:r>
              <a:rPr b="0" lang="en-US" sz="2800" spc="-1" strike="noStrike">
                <a:solidFill>
                  <a:schemeClr val="dk1"/>
                </a:solidFill>
                <a:latin typeface="Avenir Next LT Pro Light"/>
              </a:rPr>
              <a:t>Mn</a:t>
            </a:r>
            <a:r>
              <a:rPr b="0" lang="en-US" sz="2800" spc="-1" strike="noStrike">
                <a:solidFill>
                  <a:schemeClr val="dk1"/>
                </a:solidFill>
                <a:latin typeface="Avenir Next LT Pro Light"/>
              </a:rPr>
              <a:t>	</a:t>
            </a:r>
            <a:r>
              <a:rPr b="0" lang="en-US" sz="2800" spc="-1" strike="noStrike">
                <a:solidFill>
                  <a:schemeClr val="dk1"/>
                </a:solidFill>
                <a:latin typeface="Avenir Next LT Pro Light"/>
              </a:rPr>
              <a:t>	</a:t>
            </a:r>
            <a:r>
              <a:rPr b="0" lang="en-US" sz="2800" spc="-1" strike="noStrike">
                <a:solidFill>
                  <a:schemeClr val="dk1"/>
                </a:solidFill>
                <a:latin typeface="Avenir Next LT Pro Light"/>
              </a:rPr>
              <a:t>S</a:t>
            </a:r>
            <a:endParaRPr b="0" lang="en-US" sz="2800" spc="-1" strike="noStrike">
              <a:solidFill>
                <a:schemeClr val="dk1"/>
              </a:solidFill>
              <a:latin typeface="Avenir Next LT Pro Light"/>
            </a:endParaRPr>
          </a:p>
        </p:txBody>
      </p:sp>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5" name="PlaceHolder 1"/>
          <p:cNvSpPr>
            <a:spLocks noGrp="1"/>
          </p:cNvSpPr>
          <p:nvPr>
            <p:ph type="title"/>
          </p:nvPr>
        </p:nvSpPr>
        <p:spPr>
          <a:xfrm>
            <a:off x="571680" y="689400"/>
            <a:ext cx="11048760" cy="1083600"/>
          </a:xfrm>
          <a:prstGeom prst="rect">
            <a:avLst/>
          </a:prstGeom>
          <a:noFill/>
          <a:ln w="0">
            <a:noFill/>
          </a:ln>
        </p:spPr>
        <p:txBody>
          <a:bodyPr lIns="91440" rIns="91440" tIns="45720" bIns="45720" anchor="ctr">
            <a:normAutofit fontScale="90257"/>
          </a:bodyPr>
          <a:p>
            <a:pPr indent="0" defTabSz="914400">
              <a:lnSpc>
                <a:spcPct val="90000"/>
              </a:lnSpc>
              <a:buNone/>
            </a:pPr>
            <a:r>
              <a:rPr b="1" lang="en-US" sz="4000" spc="-100" strike="noStrike">
                <a:solidFill>
                  <a:schemeClr val="dk1"/>
                </a:solidFill>
                <a:latin typeface="바탕"/>
                <a:ea typeface="바탕"/>
              </a:rPr>
              <a:t>Step 2:  Write the charges of each ion above their formulas</a:t>
            </a:r>
            <a:endParaRPr b="0" lang="en-US" sz="4000" spc="-1" strike="noStrike">
              <a:solidFill>
                <a:schemeClr val="dk1"/>
              </a:solidFill>
              <a:latin typeface="Avenir Next LT Pro Light"/>
            </a:endParaRPr>
          </a:p>
        </p:txBody>
      </p:sp>
      <p:sp>
        <p:nvSpPr>
          <p:cNvPr id="196" name="PlaceHolder 2"/>
          <p:cNvSpPr>
            <a:spLocks noGrp="1"/>
          </p:cNvSpPr>
          <p:nvPr>
            <p:ph/>
          </p:nvPr>
        </p:nvSpPr>
        <p:spPr>
          <a:xfrm>
            <a:off x="571320" y="1928880"/>
            <a:ext cx="11059560" cy="4471560"/>
          </a:xfrm>
          <a:prstGeom prst="rect">
            <a:avLst/>
          </a:prstGeom>
          <a:noFill/>
          <a:ln w="0">
            <a:noFill/>
          </a:ln>
        </p:spPr>
        <p:txBody>
          <a:bodyPr lIns="91440" rIns="91440" tIns="45720" bIns="45720" anchor="t">
            <a:normAutofit fontScale="87444" lnSpcReduction="10000"/>
          </a:bodyPr>
          <a:p>
            <a:pPr indent="0" defTabSz="914400">
              <a:lnSpc>
                <a:spcPct val="120000"/>
              </a:lnSpc>
              <a:spcBef>
                <a:spcPts val="1001"/>
              </a:spcBef>
              <a:buNone/>
              <a:tabLst>
                <a:tab algn="l" pos="0"/>
              </a:tabLst>
            </a:pPr>
            <a:r>
              <a:rPr b="0" lang="en-US" sz="2400" spc="-1" strike="noStrike">
                <a:solidFill>
                  <a:schemeClr val="dk1"/>
                </a:solidFill>
                <a:latin typeface="Avenir Next LT Pro Light"/>
              </a:rPr>
              <a:t>Where you can find the charges::</a:t>
            </a:r>
            <a:endParaRPr b="0" lang="en-US" sz="24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0" lang="en-US" sz="2400" spc="-1" strike="noStrike">
                <a:solidFill>
                  <a:schemeClr val="dk1"/>
                </a:solidFill>
                <a:latin typeface="Avenir Next LT Pro Light"/>
              </a:rPr>
              <a:t>If it’s got a Roman numeral, that’s the charge on the cation.  For example, the charge of iron in iron (III) fluoride is +3.</a:t>
            </a:r>
            <a:endParaRPr b="0" lang="en-US" sz="24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0" lang="en-US" sz="2400" spc="-1" strike="noStrike">
                <a:solidFill>
                  <a:schemeClr val="dk1"/>
                </a:solidFill>
                <a:latin typeface="Avenir Next LT Pro Light"/>
              </a:rPr>
              <a:t>If it doesn’t have a Roman numeral, just count to the nearest noble gas to figure out the charge.</a:t>
            </a:r>
            <a:endParaRPr b="0" lang="en-US" sz="24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0" lang="en-US" sz="2400" spc="-1" strike="noStrike">
                <a:solidFill>
                  <a:schemeClr val="dk1"/>
                </a:solidFill>
                <a:latin typeface="Avenir Next LT Pro Light"/>
              </a:rPr>
              <a:t>If it’s a polyatomic ion, just look up the charge of the ion from the list on your periodic table.</a:t>
            </a:r>
            <a:endParaRPr b="0" lang="en-US" sz="2400" spc="-1" strike="noStrike">
              <a:solidFill>
                <a:schemeClr val="dk1"/>
              </a:solidFill>
              <a:latin typeface="Avenir Next LT Pro Light"/>
            </a:endParaRPr>
          </a:p>
          <a:p>
            <a:pPr indent="0" defTabSz="914400">
              <a:lnSpc>
                <a:spcPct val="120000"/>
              </a:lnSpc>
              <a:spcBef>
                <a:spcPts val="1001"/>
              </a:spcBef>
              <a:buNone/>
              <a:tabLst>
                <a:tab algn="l" pos="0"/>
              </a:tabLst>
            </a:pPr>
            <a:endParaRPr b="0" lang="en-US" sz="2400" spc="-1" strike="noStrike">
              <a:solidFill>
                <a:schemeClr val="dk1"/>
              </a:solidFill>
              <a:latin typeface="Avenir Next LT Pro Light"/>
            </a:endParaRPr>
          </a:p>
          <a:p>
            <a:pPr marL="228600" indent="0" defTabSz="914400">
              <a:lnSpc>
                <a:spcPct val="120000"/>
              </a:lnSpc>
              <a:spcBef>
                <a:spcPts val="499"/>
              </a:spcBef>
              <a:buNone/>
              <a:tabLst>
                <a:tab algn="l" pos="0"/>
              </a:tabLst>
            </a:pPr>
            <a:r>
              <a:rPr b="1" lang="en-US" sz="2000" spc="-1" strike="noStrike">
                <a:solidFill>
                  <a:schemeClr val="dk1"/>
                </a:solidFill>
                <a:latin typeface="Avenir Next LT Pro Light"/>
              </a:rPr>
              <a:t>The only exceptions to these rules are transition metals that don’t use Roman numerals.  These include Zn (+2), silver (+1), and cadmium (+2).  (Yes, you do have to memorize the charges on these three.)</a:t>
            </a:r>
            <a:endParaRPr b="0" lang="en-US" sz="2000" spc="-1" strike="noStrike">
              <a:solidFill>
                <a:schemeClr val="dk1"/>
              </a:solidFill>
              <a:latin typeface="Avenir Next LT Pro Light"/>
            </a:endParaRPr>
          </a:p>
        </p:txBody>
      </p:sp>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7" name="PlaceHolder 1"/>
          <p:cNvSpPr>
            <a:spLocks noGrp="1"/>
          </p:cNvSpPr>
          <p:nvPr>
            <p:ph type="title"/>
          </p:nvPr>
        </p:nvSpPr>
        <p:spPr>
          <a:xfrm>
            <a:off x="571680" y="689400"/>
            <a:ext cx="11048760" cy="1083600"/>
          </a:xfrm>
          <a:prstGeom prst="rect">
            <a:avLst/>
          </a:prstGeom>
          <a:noFill/>
          <a:ln w="0">
            <a:noFill/>
          </a:ln>
        </p:spPr>
        <p:txBody>
          <a:bodyPr lIns="91440" rIns="91440" tIns="45720" bIns="45720" anchor="ctr">
            <a:noAutofit/>
          </a:bodyPr>
          <a:p>
            <a:pPr indent="0" defTabSz="914400">
              <a:lnSpc>
                <a:spcPct val="90000"/>
              </a:lnSpc>
              <a:buNone/>
            </a:pPr>
            <a:r>
              <a:rPr b="1" lang="en-US" sz="4000" spc="-100" strike="noStrike">
                <a:solidFill>
                  <a:schemeClr val="dk1"/>
                </a:solidFill>
                <a:latin typeface="바탕"/>
                <a:ea typeface="바탕"/>
              </a:rPr>
              <a:t>Our example:  manganese (IV) sulfide</a:t>
            </a:r>
            <a:endParaRPr b="0" lang="en-US" sz="4000" spc="-1" strike="noStrike">
              <a:solidFill>
                <a:schemeClr val="dk1"/>
              </a:solidFill>
              <a:latin typeface="Avenir Next LT Pro Light"/>
            </a:endParaRPr>
          </a:p>
        </p:txBody>
      </p:sp>
      <p:sp>
        <p:nvSpPr>
          <p:cNvPr id="198" name="PlaceHolder 2"/>
          <p:cNvSpPr>
            <a:spLocks noGrp="1"/>
          </p:cNvSpPr>
          <p:nvPr>
            <p:ph/>
          </p:nvPr>
        </p:nvSpPr>
        <p:spPr>
          <a:xfrm>
            <a:off x="571680" y="2529000"/>
            <a:ext cx="6771960" cy="3457440"/>
          </a:xfrm>
          <a:prstGeom prst="rect">
            <a:avLst/>
          </a:prstGeom>
          <a:noFill/>
          <a:ln w="0">
            <a:noFill/>
          </a:ln>
        </p:spPr>
        <p:txBody>
          <a:bodyPr lIns="91440" rIns="91440" tIns="45720" bIns="45720" anchor="t">
            <a:noAutofit/>
          </a:bodyPr>
          <a:p>
            <a:pPr marL="228600" indent="-228600" defTabSz="914400">
              <a:lnSpc>
                <a:spcPct val="120000"/>
              </a:lnSpc>
              <a:spcBef>
                <a:spcPts val="1001"/>
              </a:spcBef>
              <a:buClr>
                <a:srgbClr val="000000"/>
              </a:buClr>
              <a:buSzPct val="80000"/>
              <a:buFont typeface="Arial"/>
              <a:buChar char="•"/>
            </a:pPr>
            <a:r>
              <a:rPr b="0" lang="en-US" sz="2000" spc="-1" strike="noStrike">
                <a:solidFill>
                  <a:schemeClr val="dk1"/>
                </a:solidFill>
                <a:latin typeface="Avenir Next LT Pro Light"/>
              </a:rPr>
              <a:t>Manganese has a charge of +4 because the Roman numeral after it is +4.</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pPr>
            <a:r>
              <a:rPr b="0" lang="en-US" sz="2000" spc="-1" strike="noStrike">
                <a:solidFill>
                  <a:schemeClr val="dk1"/>
                </a:solidFill>
                <a:latin typeface="Avenir Next LT Pro Light"/>
              </a:rPr>
              <a:t>Sulfur has a charge of -2 because it’s two elements away from the nearest noble gas.</a:t>
            </a:r>
            <a:endParaRPr b="0" lang="en-US" sz="2000" spc="-1" strike="noStrike">
              <a:solidFill>
                <a:schemeClr val="dk1"/>
              </a:solidFill>
              <a:latin typeface="Avenir Next LT Pro Light"/>
            </a:endParaRPr>
          </a:p>
          <a:p>
            <a:pPr indent="0" defTabSz="914400">
              <a:lnSpc>
                <a:spcPct val="120000"/>
              </a:lnSpc>
              <a:spcBef>
                <a:spcPts val="1001"/>
              </a:spcBef>
              <a:buNone/>
            </a:pPr>
            <a:endParaRPr b="0" lang="en-US" sz="2000" spc="-1" strike="noStrike">
              <a:solidFill>
                <a:schemeClr val="dk1"/>
              </a:solidFill>
              <a:latin typeface="Avenir Next LT Pro Light"/>
            </a:endParaRPr>
          </a:p>
          <a:p>
            <a:pPr indent="0" algn="ctr" defTabSz="914400">
              <a:lnSpc>
                <a:spcPct val="120000"/>
              </a:lnSpc>
              <a:spcBef>
                <a:spcPts val="1001"/>
              </a:spcBef>
              <a:buNone/>
              <a:tabLst>
                <a:tab algn="l" pos="0"/>
              </a:tabLst>
            </a:pPr>
            <a:r>
              <a:rPr b="0" lang="en-US" sz="2800" spc="-1" strike="noStrike">
                <a:solidFill>
                  <a:schemeClr val="dk1"/>
                </a:solidFill>
                <a:latin typeface="Avenir Next LT Pro Light"/>
              </a:rPr>
              <a:t>Mn</a:t>
            </a:r>
            <a:r>
              <a:rPr b="0" lang="en-US" sz="2800" spc="-1" strike="noStrike" baseline="30000">
                <a:solidFill>
                  <a:schemeClr val="dk1"/>
                </a:solidFill>
                <a:latin typeface="Avenir Next LT Pro Light"/>
              </a:rPr>
              <a:t>+4</a:t>
            </a:r>
            <a:r>
              <a:rPr b="0" lang="en-US" sz="2800" spc="-1" strike="noStrike">
                <a:solidFill>
                  <a:schemeClr val="dk1"/>
                </a:solidFill>
                <a:latin typeface="Avenir Next LT Pro Light"/>
              </a:rPr>
              <a:t>	</a:t>
            </a:r>
            <a:r>
              <a:rPr b="0" lang="en-US" sz="2800" spc="-1" strike="noStrike">
                <a:solidFill>
                  <a:schemeClr val="dk1"/>
                </a:solidFill>
                <a:latin typeface="Avenir Next LT Pro Light"/>
              </a:rPr>
              <a:t>	</a:t>
            </a:r>
            <a:r>
              <a:rPr b="0" lang="en-US" sz="2800" spc="-1" strike="noStrike">
                <a:solidFill>
                  <a:schemeClr val="dk1"/>
                </a:solidFill>
                <a:latin typeface="Avenir Next LT Pro Light"/>
              </a:rPr>
              <a:t>S</a:t>
            </a:r>
            <a:r>
              <a:rPr b="0" lang="en-US" sz="2800" spc="-1" strike="noStrike" baseline="30000">
                <a:solidFill>
                  <a:schemeClr val="dk1"/>
                </a:solidFill>
                <a:latin typeface="Avenir Next LT Pro Light"/>
              </a:rPr>
              <a:t>-2</a:t>
            </a:r>
            <a:endParaRPr b="0" lang="en-US" sz="2800" spc="-1" strike="noStrike">
              <a:solidFill>
                <a:schemeClr val="dk1"/>
              </a:solidFill>
              <a:latin typeface="Avenir Next LT Pro Light"/>
            </a:endParaRPr>
          </a:p>
        </p:txBody>
      </p:sp>
      <p:pic>
        <p:nvPicPr>
          <p:cNvPr id="199" name="Picture 2" descr="Pelagite (deep seafloor manganese nodule) (Pacific Ocean) … | Flickr"/>
          <p:cNvPicPr/>
          <p:nvPr/>
        </p:nvPicPr>
        <p:blipFill>
          <a:blip r:embed="rId1"/>
          <a:stretch/>
        </p:blipFill>
        <p:spPr>
          <a:xfrm>
            <a:off x="7601040" y="2149560"/>
            <a:ext cx="3606480" cy="2637720"/>
          </a:xfrm>
          <a:prstGeom prst="rect">
            <a:avLst/>
          </a:prstGeom>
          <a:ln w="0">
            <a:noFill/>
          </a:ln>
        </p:spPr>
      </p:pic>
      <p:sp>
        <p:nvSpPr>
          <p:cNvPr id="200" name="TextBox 4"/>
          <p:cNvSpPr/>
          <p:nvPr/>
        </p:nvSpPr>
        <p:spPr>
          <a:xfrm>
            <a:off x="7601040" y="4787640"/>
            <a:ext cx="3606480" cy="155196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1" i="1" lang="en-US" sz="1600" spc="-1" strike="noStrike">
                <a:solidFill>
                  <a:schemeClr val="dk1"/>
                </a:solidFill>
                <a:latin typeface="Avenir Next LT Pro Light"/>
              </a:rPr>
              <a:t>Did you know?</a:t>
            </a:r>
            <a:endParaRPr b="0" lang="en-US" sz="1600" spc="-1" strike="noStrike">
              <a:solidFill>
                <a:srgbClr val="000000"/>
              </a:solidFill>
              <a:latin typeface="Arial"/>
            </a:endParaRPr>
          </a:p>
          <a:p>
            <a:pPr defTabSz="914400">
              <a:lnSpc>
                <a:spcPct val="100000"/>
              </a:lnSpc>
            </a:pPr>
            <a:r>
              <a:rPr b="0" i="1" lang="en-US" sz="1600" spc="-1" strike="noStrike">
                <a:solidFill>
                  <a:schemeClr val="dk1"/>
                </a:solidFill>
                <a:latin typeface="Avenir Next LT Pro Light"/>
              </a:rPr>
              <a:t>Big hunks of manganese can be found at the bottom of most of the world’s oceans?  They are called “manganese nodules” and frequently look like poop.</a:t>
            </a:r>
            <a:endParaRPr b="0" lang="en-US" sz="16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chemeClr val="lt2"/>
        </a:solidFill>
      </p:bgPr>
    </p:bg>
    <p:spTree>
      <p:nvGrpSpPr>
        <p:cNvPr id="1" name=""/>
        <p:cNvGrpSpPr/>
        <p:nvPr/>
      </p:nvGrpSpPr>
      <p:grpSpPr>
        <a:xfrm>
          <a:off x="0" y="0"/>
          <a:ext cx="0" cy="0"/>
          <a:chOff x="0" y="0"/>
          <a:chExt cx="0" cy="0"/>
        </a:xfrm>
      </p:grpSpPr>
      <p:sp>
        <p:nvSpPr>
          <p:cNvPr id="201" name="PlaceHolder 1"/>
          <p:cNvSpPr>
            <a:spLocks noGrp="1"/>
          </p:cNvSpPr>
          <p:nvPr>
            <p:ph type="title"/>
          </p:nvPr>
        </p:nvSpPr>
        <p:spPr>
          <a:xfrm>
            <a:off x="571680" y="689400"/>
            <a:ext cx="11048760" cy="1083600"/>
          </a:xfrm>
          <a:prstGeom prst="rect">
            <a:avLst/>
          </a:prstGeom>
          <a:noFill/>
          <a:ln w="0">
            <a:noFill/>
          </a:ln>
        </p:spPr>
        <p:txBody>
          <a:bodyPr lIns="91440" rIns="91440" tIns="45720" bIns="45720" anchor="ctr">
            <a:noAutofit/>
          </a:bodyPr>
          <a:p>
            <a:pPr indent="0" defTabSz="914400">
              <a:lnSpc>
                <a:spcPct val="90000"/>
              </a:lnSpc>
              <a:buNone/>
            </a:pPr>
            <a:r>
              <a:rPr b="1" lang="en-US" sz="4000" spc="-100" strike="noStrike">
                <a:solidFill>
                  <a:schemeClr val="dk1"/>
                </a:solidFill>
                <a:latin typeface="바탕"/>
                <a:ea typeface="바탕"/>
              </a:rPr>
              <a:t>Step 3:  Reduce the charges (if you can)</a:t>
            </a:r>
            <a:endParaRPr b="0" lang="en-US" sz="4000" spc="-1" strike="noStrike">
              <a:solidFill>
                <a:schemeClr val="dk1"/>
              </a:solidFill>
              <a:latin typeface="Avenir Next LT Pro Light"/>
            </a:endParaRPr>
          </a:p>
        </p:txBody>
      </p:sp>
      <p:sp>
        <p:nvSpPr>
          <p:cNvPr id="202" name="PlaceHolder 2"/>
          <p:cNvSpPr>
            <a:spLocks noGrp="1"/>
          </p:cNvSpPr>
          <p:nvPr>
            <p:ph/>
          </p:nvPr>
        </p:nvSpPr>
        <p:spPr>
          <a:xfrm>
            <a:off x="571320" y="2075760"/>
            <a:ext cx="6357600" cy="3910680"/>
          </a:xfrm>
          <a:prstGeom prst="rect">
            <a:avLst/>
          </a:prstGeom>
          <a:noFill/>
          <a:ln w="0">
            <a:noFill/>
          </a:ln>
        </p:spPr>
        <p:txBody>
          <a:bodyPr lIns="91440" rIns="91440" tIns="45720" bIns="45720" anchor="t">
            <a:normAutofit/>
          </a:bodyPr>
          <a:p>
            <a:pPr indent="0" defTabSz="914400">
              <a:lnSpc>
                <a:spcPct val="120000"/>
              </a:lnSpc>
              <a:spcBef>
                <a:spcPts val="1001"/>
              </a:spcBef>
              <a:buNone/>
              <a:tabLst>
                <a:tab algn="l" pos="0"/>
              </a:tabLst>
            </a:pPr>
            <a:r>
              <a:rPr b="0" lang="en-US" sz="2000" spc="-1" strike="noStrike">
                <a:solidFill>
                  <a:schemeClr val="dk1"/>
                </a:solidFill>
                <a:latin typeface="Avenir Next LT Pro Light"/>
              </a:rPr>
              <a:t>Let’s take a look at the charges on these two ions:</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0" lang="en-US" sz="2000" spc="-1" strike="noStrike">
                <a:solidFill>
                  <a:schemeClr val="dk1"/>
                </a:solidFill>
                <a:latin typeface="Avenir Next LT Pro Light"/>
              </a:rPr>
              <a:t>Manganese has a charge of +4</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0" lang="en-US" sz="2000" spc="-1" strike="noStrike">
                <a:solidFill>
                  <a:schemeClr val="dk1"/>
                </a:solidFill>
                <a:latin typeface="Avenir Next LT Pro Light"/>
              </a:rPr>
              <a:t>Sulfur has a charge of -2</a:t>
            </a:r>
            <a:endParaRPr b="0" lang="en-US" sz="2000" spc="-1" strike="noStrike">
              <a:solidFill>
                <a:schemeClr val="dk1"/>
              </a:solidFill>
              <a:latin typeface="Avenir Next LT Pro Light"/>
            </a:endParaRPr>
          </a:p>
          <a:p>
            <a:pPr indent="0" defTabSz="914400">
              <a:lnSpc>
                <a:spcPct val="120000"/>
              </a:lnSpc>
              <a:spcBef>
                <a:spcPts val="1001"/>
              </a:spcBef>
              <a:buNone/>
              <a:tabLst>
                <a:tab algn="l" pos="0"/>
              </a:tabLst>
            </a:pPr>
            <a:r>
              <a:rPr b="0" lang="en-US" sz="2000" spc="-1" strike="noStrike">
                <a:solidFill>
                  <a:schemeClr val="dk1"/>
                </a:solidFill>
                <a:latin typeface="Avenir Next LT Pro Light"/>
              </a:rPr>
              <a:t>Because +4 and -2 can be reduced to +2 and -1, change the charges on each ion to reflect this.  This will make sense in a moment.</a:t>
            </a:r>
            <a:endParaRPr b="0" lang="en-US" sz="2000" spc="-1" strike="noStrike">
              <a:solidFill>
                <a:schemeClr val="dk1"/>
              </a:solidFill>
              <a:latin typeface="Avenir Next LT Pro Light"/>
            </a:endParaRPr>
          </a:p>
          <a:p>
            <a:pPr indent="0" defTabSz="914400">
              <a:lnSpc>
                <a:spcPct val="120000"/>
              </a:lnSpc>
              <a:spcBef>
                <a:spcPts val="1001"/>
              </a:spcBef>
              <a:buNone/>
              <a:tabLst>
                <a:tab algn="l" pos="0"/>
              </a:tabLst>
            </a:pPr>
            <a:endParaRPr b="0" lang="en-US" sz="1050" spc="-1" strike="noStrike">
              <a:solidFill>
                <a:schemeClr val="dk1"/>
              </a:solidFill>
              <a:latin typeface="Avenir Next LT Pro Light"/>
            </a:endParaRPr>
          </a:p>
          <a:p>
            <a:pPr indent="0" algn="ctr" defTabSz="914400">
              <a:lnSpc>
                <a:spcPct val="120000"/>
              </a:lnSpc>
              <a:spcBef>
                <a:spcPts val="1001"/>
              </a:spcBef>
              <a:buNone/>
              <a:tabLst>
                <a:tab algn="l" pos="0"/>
              </a:tabLst>
            </a:pPr>
            <a:r>
              <a:rPr b="0" lang="en-US" sz="2800" spc="-1" strike="noStrike">
                <a:solidFill>
                  <a:schemeClr val="dk1"/>
                </a:solidFill>
                <a:latin typeface="Avenir Next LT Pro Light"/>
              </a:rPr>
              <a:t>Mn</a:t>
            </a:r>
            <a:r>
              <a:rPr b="0" lang="en-US" sz="2800" spc="-1" strike="noStrike" baseline="30000">
                <a:solidFill>
                  <a:schemeClr val="dk1"/>
                </a:solidFill>
                <a:latin typeface="Avenir Next LT Pro Light"/>
              </a:rPr>
              <a:t>+2</a:t>
            </a:r>
            <a:r>
              <a:rPr b="0" lang="en-US" sz="2800" spc="-1" strike="noStrike">
                <a:solidFill>
                  <a:schemeClr val="dk1"/>
                </a:solidFill>
                <a:latin typeface="Avenir Next LT Pro Light"/>
              </a:rPr>
              <a:t>	</a:t>
            </a:r>
            <a:r>
              <a:rPr b="0" lang="en-US" sz="2800" spc="-1" strike="noStrike">
                <a:solidFill>
                  <a:schemeClr val="dk1"/>
                </a:solidFill>
                <a:latin typeface="Avenir Next LT Pro Light"/>
              </a:rPr>
              <a:t>	</a:t>
            </a:r>
            <a:r>
              <a:rPr b="0" lang="en-US" sz="2800" spc="-1" strike="noStrike">
                <a:solidFill>
                  <a:schemeClr val="dk1"/>
                </a:solidFill>
                <a:latin typeface="Avenir Next LT Pro Light"/>
              </a:rPr>
              <a:t>S</a:t>
            </a:r>
            <a:r>
              <a:rPr b="0" lang="en-US" sz="2800" spc="-1" strike="noStrike" baseline="30000">
                <a:solidFill>
                  <a:schemeClr val="dk1"/>
                </a:solidFill>
                <a:latin typeface="Avenir Next LT Pro Light"/>
              </a:rPr>
              <a:t>-1</a:t>
            </a:r>
            <a:endParaRPr b="0" lang="en-US" sz="2800" spc="-1" strike="noStrike">
              <a:solidFill>
                <a:schemeClr val="dk1"/>
              </a:solidFill>
              <a:latin typeface="Avenir Next LT Pro Light"/>
            </a:endParaRPr>
          </a:p>
        </p:txBody>
      </p:sp>
      <p:sp>
        <p:nvSpPr>
          <p:cNvPr id="203" name="TextBox 4"/>
          <p:cNvSpPr/>
          <p:nvPr/>
        </p:nvSpPr>
        <p:spPr>
          <a:xfrm>
            <a:off x="7286760" y="2400480"/>
            <a:ext cx="4114440" cy="3328560"/>
          </a:xfrm>
          <a:prstGeom prst="rect">
            <a:avLst/>
          </a:prstGeom>
          <a:solidFill>
            <a:srgbClr val="ff0000">
              <a:alpha val="17000"/>
            </a:srgbClr>
          </a:solidFill>
          <a:ln w="44450">
            <a:solidFill>
              <a:srgbClr val="000000"/>
            </a:solidFill>
            <a:round/>
          </a:ln>
        </p:spPr>
        <p:style>
          <a:lnRef idx="0"/>
          <a:fillRef idx="0"/>
          <a:effectRef idx="0"/>
          <a:fontRef idx="minor"/>
        </p:style>
        <p:txBody>
          <a:bodyPr lIns="90000" rIns="90000" tIns="45000" bIns="45000" anchor="t">
            <a:spAutoFit/>
          </a:bodyPr>
          <a:p>
            <a:pPr defTabSz="914400">
              <a:lnSpc>
                <a:spcPct val="100000"/>
              </a:lnSpc>
            </a:pPr>
            <a:endParaRPr b="0" lang="en-US" sz="1800" spc="-1" strike="noStrike">
              <a:solidFill>
                <a:schemeClr val="dk1"/>
              </a:solidFill>
              <a:latin typeface="Avenir Next LT Pro Light"/>
            </a:endParaRPr>
          </a:p>
        </p:txBody>
      </p:sp>
      <p:sp>
        <p:nvSpPr>
          <p:cNvPr id="204" name="TextBox 5"/>
          <p:cNvSpPr/>
          <p:nvPr/>
        </p:nvSpPr>
        <p:spPr>
          <a:xfrm>
            <a:off x="7636680" y="3095280"/>
            <a:ext cx="3414240" cy="191916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lang="en-US" sz="2000" spc="-1" strike="noStrike">
                <a:solidFill>
                  <a:schemeClr val="dk1"/>
                </a:solidFill>
                <a:latin typeface="Avenir Next LT Pro Light"/>
              </a:rPr>
              <a:t>Note:  The actual charges on each of the ions doesn’t actually change.  We just changed the charges to make writing formulas easier.</a:t>
            </a:r>
            <a:endParaRPr b="0" lang="en-US" sz="20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5" name="PlaceHolder 1"/>
          <p:cNvSpPr>
            <a:spLocks noGrp="1"/>
          </p:cNvSpPr>
          <p:nvPr>
            <p:ph type="title"/>
          </p:nvPr>
        </p:nvSpPr>
        <p:spPr>
          <a:xfrm>
            <a:off x="571680" y="689400"/>
            <a:ext cx="11048760" cy="1083600"/>
          </a:xfrm>
          <a:prstGeom prst="rect">
            <a:avLst/>
          </a:prstGeom>
          <a:noFill/>
          <a:ln w="0">
            <a:noFill/>
          </a:ln>
        </p:spPr>
        <p:txBody>
          <a:bodyPr lIns="91440" rIns="91440" tIns="45720" bIns="45720" anchor="ctr">
            <a:noAutofit/>
          </a:bodyPr>
          <a:p>
            <a:pPr indent="0" defTabSz="914400">
              <a:lnSpc>
                <a:spcPct val="90000"/>
              </a:lnSpc>
              <a:buNone/>
            </a:pPr>
            <a:r>
              <a:rPr b="1" lang="en-US" sz="4000" spc="-100" strike="noStrike">
                <a:solidFill>
                  <a:schemeClr val="dk1"/>
                </a:solidFill>
                <a:latin typeface="바탕"/>
                <a:ea typeface="바탕"/>
              </a:rPr>
              <a:t>Step 4:  Write the finished formula</a:t>
            </a:r>
            <a:endParaRPr b="0" lang="en-US" sz="4000" spc="-1" strike="noStrike">
              <a:solidFill>
                <a:schemeClr val="dk1"/>
              </a:solidFill>
              <a:latin typeface="Avenir Next LT Pro Light"/>
            </a:endParaRPr>
          </a:p>
        </p:txBody>
      </p:sp>
      <p:sp>
        <p:nvSpPr>
          <p:cNvPr id="206" name="PlaceHolder 2"/>
          <p:cNvSpPr>
            <a:spLocks noGrp="1"/>
          </p:cNvSpPr>
          <p:nvPr>
            <p:ph/>
          </p:nvPr>
        </p:nvSpPr>
        <p:spPr>
          <a:xfrm>
            <a:off x="571320" y="2075760"/>
            <a:ext cx="6400440" cy="3910680"/>
          </a:xfrm>
          <a:prstGeom prst="rect">
            <a:avLst/>
          </a:prstGeom>
          <a:noFill/>
          <a:ln w="0">
            <a:noFill/>
          </a:ln>
        </p:spPr>
        <p:txBody>
          <a:bodyPr lIns="91440" rIns="91440" tIns="45720" bIns="45720" anchor="t">
            <a:noAutofit/>
          </a:bodyPr>
          <a:p>
            <a:pPr indent="0" defTabSz="914400">
              <a:lnSpc>
                <a:spcPct val="120000"/>
              </a:lnSpc>
              <a:spcBef>
                <a:spcPts val="1001"/>
              </a:spcBef>
              <a:buNone/>
              <a:tabLst>
                <a:tab algn="l" pos="0"/>
              </a:tabLst>
            </a:pPr>
            <a:r>
              <a:rPr b="0" lang="en-US" sz="2000" spc="-1" strike="noStrike">
                <a:solidFill>
                  <a:schemeClr val="dk1"/>
                </a:solidFill>
                <a:latin typeface="Avenir Next LT Pro Light"/>
              </a:rPr>
              <a:t>This is done by looking at the charges on each ion.</a:t>
            </a:r>
            <a:endParaRPr b="0" lang="en-US" sz="2000" spc="-1" strike="noStrike">
              <a:solidFill>
                <a:schemeClr val="dk1"/>
              </a:solidFill>
              <a:latin typeface="Avenir Next LT Pro Light"/>
            </a:endParaRPr>
          </a:p>
          <a:p>
            <a:pPr indent="0" defTabSz="914400">
              <a:lnSpc>
                <a:spcPct val="120000"/>
              </a:lnSpc>
              <a:spcBef>
                <a:spcPts val="1001"/>
              </a:spcBef>
              <a:buNone/>
              <a:tabLst>
                <a:tab algn="l" pos="0"/>
              </a:tabLst>
            </a:pPr>
            <a:r>
              <a:rPr b="0" lang="en-US" sz="2000" spc="-1" strike="noStrike">
                <a:solidFill>
                  <a:schemeClr val="dk1"/>
                </a:solidFill>
                <a:latin typeface="Avenir Next LT Pro Light"/>
              </a:rPr>
              <a:t>The charge on the anions we found in the last step tells us the number of atoms of the cation are present.</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0" lang="en-US" sz="2000" spc="-1" strike="noStrike">
                <a:solidFill>
                  <a:schemeClr val="dk1"/>
                </a:solidFill>
                <a:latin typeface="Avenir Next LT Pro Light"/>
              </a:rPr>
              <a:t>The charge on the sulfur anion was found to be -1, which tells us that there is one atom of Mn in the final formula.</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0" lang="en-US" sz="2000" spc="-1" strike="noStrike">
                <a:solidFill>
                  <a:schemeClr val="dk1"/>
                </a:solidFill>
                <a:latin typeface="Avenir Next LT Pro Light"/>
              </a:rPr>
              <a:t>The charge on the manganese cation was found to be +2, which tells us that there are two atoms of sulfur in the final formula.</a:t>
            </a:r>
            <a:endParaRPr b="0" lang="en-US" sz="2000" spc="-1" strike="noStrike">
              <a:solidFill>
                <a:schemeClr val="dk1"/>
              </a:solidFill>
              <a:latin typeface="Avenir Next LT Pro Light"/>
            </a:endParaRPr>
          </a:p>
          <a:p>
            <a:pPr indent="0" defTabSz="914400">
              <a:lnSpc>
                <a:spcPct val="120000"/>
              </a:lnSpc>
              <a:spcBef>
                <a:spcPts val="1001"/>
              </a:spcBef>
              <a:buNone/>
              <a:tabLst>
                <a:tab algn="l" pos="0"/>
              </a:tabLst>
            </a:pPr>
            <a:endParaRPr b="0" lang="en-US" sz="2000" spc="-1" strike="noStrike">
              <a:solidFill>
                <a:schemeClr val="dk1"/>
              </a:solidFill>
              <a:latin typeface="Avenir Next LT Pro Light"/>
            </a:endParaRPr>
          </a:p>
        </p:txBody>
      </p:sp>
      <p:sp>
        <p:nvSpPr>
          <p:cNvPr id="207" name="TextBox 3"/>
          <p:cNvSpPr/>
          <p:nvPr/>
        </p:nvSpPr>
        <p:spPr>
          <a:xfrm>
            <a:off x="7443720" y="2928960"/>
            <a:ext cx="4043160" cy="2283120"/>
          </a:xfrm>
          <a:prstGeom prst="rect">
            <a:avLst/>
          </a:prstGeom>
          <a:noFill/>
          <a:ln w="0">
            <a:noFill/>
          </a:ln>
        </p:spPr>
        <p:style>
          <a:lnRef idx="0"/>
          <a:fillRef idx="0"/>
          <a:effectRef idx="0"/>
          <a:fontRef idx="minor"/>
        </p:style>
        <p:txBody>
          <a:bodyPr lIns="90000" rIns="90000" tIns="45000" bIns="45000" anchor="t">
            <a:spAutoFit/>
          </a:bodyPr>
          <a:p>
            <a:pPr algn="ctr" defTabSz="914400">
              <a:lnSpc>
                <a:spcPct val="100000"/>
              </a:lnSpc>
            </a:pPr>
            <a:r>
              <a:rPr b="0" lang="en-US" sz="2800" spc="-1" strike="noStrike">
                <a:solidFill>
                  <a:schemeClr val="dk1"/>
                </a:solidFill>
                <a:latin typeface="Avenir Next LT Pro Light"/>
              </a:rPr>
              <a:t>Mn</a:t>
            </a:r>
            <a:r>
              <a:rPr b="0" lang="en-US" sz="2800" spc="-1" strike="noStrike" baseline="30000">
                <a:solidFill>
                  <a:schemeClr val="dk1"/>
                </a:solidFill>
                <a:latin typeface="Avenir Next LT Pro Light"/>
              </a:rPr>
              <a:t>+2</a:t>
            </a:r>
            <a:r>
              <a:rPr b="0" lang="en-US" sz="2800" spc="-1" strike="noStrike">
                <a:solidFill>
                  <a:schemeClr val="dk1"/>
                </a:solidFill>
                <a:latin typeface="Avenir Next LT Pro Light"/>
              </a:rPr>
              <a:t>	</a:t>
            </a:r>
            <a:r>
              <a:rPr b="0" lang="en-US" sz="2800" spc="-1" strike="noStrike">
                <a:solidFill>
                  <a:schemeClr val="dk1"/>
                </a:solidFill>
                <a:latin typeface="Avenir Next LT Pro Light"/>
              </a:rPr>
              <a:t>	</a:t>
            </a:r>
            <a:r>
              <a:rPr b="0" lang="en-US" sz="2800" spc="-1" strike="noStrike">
                <a:solidFill>
                  <a:schemeClr val="dk1"/>
                </a:solidFill>
                <a:latin typeface="Avenir Next LT Pro Light"/>
              </a:rPr>
              <a:t>S</a:t>
            </a:r>
            <a:r>
              <a:rPr b="0" lang="en-US" sz="2800" spc="-1" strike="noStrike" baseline="30000">
                <a:solidFill>
                  <a:schemeClr val="dk1"/>
                </a:solidFill>
                <a:latin typeface="Avenir Next LT Pro Light"/>
              </a:rPr>
              <a:t>-1</a:t>
            </a:r>
            <a:endParaRPr b="0" lang="en-US" sz="2800" spc="-1" strike="noStrike">
              <a:solidFill>
                <a:srgbClr val="000000"/>
              </a:solidFill>
              <a:latin typeface="Arial"/>
            </a:endParaRPr>
          </a:p>
          <a:p>
            <a:pPr algn="ctr" defTabSz="914400">
              <a:lnSpc>
                <a:spcPct val="100000"/>
              </a:lnSpc>
            </a:pPr>
            <a:endParaRPr b="0" lang="en-US" sz="2800" spc="-1" strike="noStrike">
              <a:solidFill>
                <a:srgbClr val="000000"/>
              </a:solidFill>
              <a:latin typeface="Arial"/>
            </a:endParaRPr>
          </a:p>
          <a:p>
            <a:pPr algn="ctr" defTabSz="914400">
              <a:lnSpc>
                <a:spcPct val="100000"/>
              </a:lnSpc>
            </a:pPr>
            <a:endParaRPr b="0" lang="en-US" sz="2800" spc="-1" strike="noStrike">
              <a:solidFill>
                <a:srgbClr val="000000"/>
              </a:solidFill>
              <a:latin typeface="Arial"/>
            </a:endParaRPr>
          </a:p>
          <a:p>
            <a:pPr algn="ctr" defTabSz="914400">
              <a:lnSpc>
                <a:spcPct val="100000"/>
              </a:lnSpc>
            </a:pPr>
            <a:endParaRPr b="0" lang="en-US" sz="2800" spc="-1" strike="noStrike">
              <a:solidFill>
                <a:srgbClr val="000000"/>
              </a:solidFill>
              <a:latin typeface="Arial"/>
            </a:endParaRPr>
          </a:p>
          <a:p>
            <a:pPr algn="ctr" defTabSz="914400">
              <a:lnSpc>
                <a:spcPct val="100000"/>
              </a:lnSpc>
            </a:pPr>
            <a:r>
              <a:rPr b="0" lang="en-US" sz="2800" spc="-1" strike="noStrike">
                <a:solidFill>
                  <a:schemeClr val="dk1"/>
                </a:solidFill>
                <a:latin typeface="Avenir Next LT Pro Light"/>
              </a:rPr>
              <a:t>Mn S</a:t>
            </a:r>
            <a:r>
              <a:rPr b="0" lang="en-US" sz="2800" spc="-1" strike="noStrike" baseline="-25000">
                <a:solidFill>
                  <a:schemeClr val="dk1"/>
                </a:solidFill>
                <a:latin typeface="Avenir Next LT Pro Light"/>
              </a:rPr>
              <a:t>2</a:t>
            </a:r>
            <a:endParaRPr b="0" lang="en-US" sz="2800" spc="-1" strike="noStrike">
              <a:solidFill>
                <a:srgbClr val="000000"/>
              </a:solidFill>
              <a:latin typeface="Arial"/>
            </a:endParaRPr>
          </a:p>
        </p:txBody>
      </p:sp>
      <p:cxnSp>
        <p:nvCxnSpPr>
          <p:cNvPr id="208" name="Straight Arrow Connector 5"/>
          <p:cNvCxnSpPr/>
          <p:nvPr/>
        </p:nvCxnSpPr>
        <p:spPr>
          <a:xfrm>
            <a:off x="9158040" y="3257280"/>
            <a:ext cx="686160" cy="1586520"/>
          </a:xfrm>
          <a:prstGeom prst="straightConnector1">
            <a:avLst/>
          </a:prstGeom>
          <a:ln w="12700">
            <a:solidFill>
              <a:srgbClr val="000000"/>
            </a:solidFill>
            <a:tailEnd len="med" type="triangle" w="med"/>
          </a:ln>
        </p:spPr>
      </p:cxnSp>
      <p:cxnSp>
        <p:nvCxnSpPr>
          <p:cNvPr id="209" name="Straight Arrow Connector 7"/>
          <p:cNvCxnSpPr/>
          <p:nvPr/>
        </p:nvCxnSpPr>
        <p:spPr>
          <a:xfrm flipH="1">
            <a:off x="9558000" y="3257280"/>
            <a:ext cx="914760" cy="1715040"/>
          </a:xfrm>
          <a:prstGeom prst="straightConnector1">
            <a:avLst/>
          </a:prstGeom>
          <a:ln w="12700">
            <a:solidFill>
              <a:srgbClr val="000000"/>
            </a:solidFill>
            <a:tailEnd len="med" type="triangle" w="med"/>
          </a:ln>
        </p:spPr>
      </p:cxnSp>
      <p:sp>
        <p:nvSpPr>
          <p:cNvPr id="210" name="TextBox 8"/>
          <p:cNvSpPr/>
          <p:nvPr/>
        </p:nvSpPr>
        <p:spPr>
          <a:xfrm>
            <a:off x="7577280" y="5407920"/>
            <a:ext cx="4043160" cy="91260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lang="en-US" sz="1800" spc="-1" strike="noStrike">
                <a:solidFill>
                  <a:schemeClr val="dk1"/>
                </a:solidFill>
                <a:latin typeface="Avenir Next LT Pro Light"/>
              </a:rPr>
              <a:t>This is sometimes referred to as the crisscross method for naming.  You can call it that if you want.</a:t>
            </a:r>
            <a:endParaRPr b="0" lang="en-US" sz="18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0" name="PlaceHolder 1"/>
          <p:cNvSpPr>
            <a:spLocks noGrp="1"/>
          </p:cNvSpPr>
          <p:nvPr>
            <p:ph type="title"/>
          </p:nvPr>
        </p:nvSpPr>
        <p:spPr>
          <a:xfrm>
            <a:off x="571680" y="689400"/>
            <a:ext cx="11048760" cy="1083600"/>
          </a:xfrm>
          <a:prstGeom prst="rect">
            <a:avLst/>
          </a:prstGeom>
          <a:noFill/>
          <a:ln w="0">
            <a:noFill/>
          </a:ln>
        </p:spPr>
        <p:txBody>
          <a:bodyPr lIns="91440" rIns="91440" tIns="45720" bIns="45720" anchor="ctr">
            <a:normAutofit fontScale="90257"/>
          </a:bodyPr>
          <a:p>
            <a:pPr indent="0" defTabSz="914400">
              <a:lnSpc>
                <a:spcPct val="90000"/>
              </a:lnSpc>
              <a:buNone/>
            </a:pPr>
            <a:r>
              <a:rPr b="0" lang="en-US" sz="4000" spc="-100" strike="noStrike">
                <a:solidFill>
                  <a:schemeClr val="dk1"/>
                </a:solidFill>
                <a:latin typeface="바탕"/>
                <a:ea typeface="바탕"/>
              </a:rPr>
              <a:t>Naming chemical compounds is one of the most satisfying things you can do</a:t>
            </a:r>
            <a:endParaRPr b="0" lang="en-US" sz="4000" spc="-1" strike="noStrike">
              <a:solidFill>
                <a:schemeClr val="dk1"/>
              </a:solidFill>
              <a:latin typeface="Avenir Next LT Pro Light"/>
            </a:endParaRPr>
          </a:p>
        </p:txBody>
      </p:sp>
      <p:sp>
        <p:nvSpPr>
          <p:cNvPr id="131" name="PlaceHolder 2"/>
          <p:cNvSpPr>
            <a:spLocks noGrp="1"/>
          </p:cNvSpPr>
          <p:nvPr>
            <p:ph/>
          </p:nvPr>
        </p:nvSpPr>
        <p:spPr>
          <a:xfrm>
            <a:off x="1171440" y="2590200"/>
            <a:ext cx="4357440" cy="3910680"/>
          </a:xfrm>
          <a:prstGeom prst="rect">
            <a:avLst/>
          </a:prstGeom>
          <a:noFill/>
          <a:ln w="0">
            <a:noFill/>
          </a:ln>
        </p:spPr>
        <p:txBody>
          <a:bodyPr lIns="91440" rIns="91440" tIns="45720" bIns="45720" anchor="t">
            <a:noAutofit/>
          </a:bodyPr>
          <a:p>
            <a:pPr indent="0" defTabSz="914400">
              <a:lnSpc>
                <a:spcPct val="120000"/>
              </a:lnSpc>
              <a:spcBef>
                <a:spcPts val="1001"/>
              </a:spcBef>
              <a:buNone/>
              <a:tabLst>
                <a:tab algn="l" pos="0"/>
              </a:tabLst>
            </a:pPr>
            <a:r>
              <a:rPr b="0" lang="en-US" sz="2000" spc="-1" strike="noStrike">
                <a:solidFill>
                  <a:schemeClr val="dk1"/>
                </a:solidFill>
                <a:latin typeface="Avenir Next LT Pro Light"/>
              </a:rPr>
              <a:t>Unfortunately, you’re not that good at it.  Fortunately, you’re in for the most magical PowerPoint of your life. This PowerPoint.  On naming stuff.  There’s a lot here, so don’t panic if you don’t get it all at once.</a:t>
            </a:r>
            <a:endParaRPr b="0" lang="en-US" sz="2000" spc="-1" strike="noStrike">
              <a:solidFill>
                <a:schemeClr val="dk1"/>
              </a:solidFill>
              <a:latin typeface="Avenir Next LT Pro Light"/>
            </a:endParaRPr>
          </a:p>
        </p:txBody>
      </p:sp>
      <p:pic>
        <p:nvPicPr>
          <p:cNvPr id="132" name="Picture 2" descr="INTERNATIONAL PANIC DAY - June 18, 2023 - National Today"/>
          <p:cNvPicPr/>
          <p:nvPr/>
        </p:nvPicPr>
        <p:blipFill>
          <a:blip r:embed="rId1"/>
          <a:stretch/>
        </p:blipFill>
        <p:spPr>
          <a:xfrm>
            <a:off x="6771600" y="2089800"/>
            <a:ext cx="3713760" cy="2994120"/>
          </a:xfrm>
          <a:prstGeom prst="rect">
            <a:avLst/>
          </a:prstGeom>
          <a:ln w="0">
            <a:noFill/>
          </a:ln>
        </p:spPr>
      </p:pic>
      <p:sp>
        <p:nvSpPr>
          <p:cNvPr id="133" name="TextBox 3"/>
          <p:cNvSpPr/>
          <p:nvPr/>
        </p:nvSpPr>
        <p:spPr>
          <a:xfrm>
            <a:off x="7015320" y="5186520"/>
            <a:ext cx="3614400" cy="63828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lang="en-US" sz="1800" spc="-1" strike="noStrike">
                <a:solidFill>
                  <a:schemeClr val="dk1"/>
                </a:solidFill>
                <a:latin typeface="Avenir Next LT Pro Light"/>
              </a:rPr>
              <a:t>Artist’s conception of you not panicking.</a:t>
            </a:r>
            <a:endParaRPr b="0" lang="en-US" sz="18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1" name="PlaceHolder 1"/>
          <p:cNvSpPr>
            <a:spLocks noGrp="1"/>
          </p:cNvSpPr>
          <p:nvPr>
            <p:ph type="title"/>
          </p:nvPr>
        </p:nvSpPr>
        <p:spPr>
          <a:xfrm>
            <a:off x="571680" y="689400"/>
            <a:ext cx="11048760" cy="1083600"/>
          </a:xfrm>
          <a:prstGeom prst="rect">
            <a:avLst/>
          </a:prstGeom>
          <a:noFill/>
          <a:ln w="0">
            <a:noFill/>
          </a:ln>
        </p:spPr>
        <p:txBody>
          <a:bodyPr lIns="91440" rIns="91440" tIns="45720" bIns="45720" anchor="ctr">
            <a:normAutofit/>
          </a:bodyPr>
          <a:p>
            <a:pPr indent="0" defTabSz="914400">
              <a:lnSpc>
                <a:spcPct val="90000"/>
              </a:lnSpc>
              <a:buNone/>
            </a:pPr>
            <a:r>
              <a:rPr b="1" lang="en-US" sz="4000" spc="-100" strike="noStrike">
                <a:solidFill>
                  <a:schemeClr val="dk1"/>
                </a:solidFill>
                <a:latin typeface="바탕"/>
                <a:ea typeface="바탕"/>
              </a:rPr>
              <a:t>Let’s see some examples!</a:t>
            </a:r>
            <a:endParaRPr b="0" lang="en-US" sz="4000" spc="-1" strike="noStrike">
              <a:solidFill>
                <a:schemeClr val="dk1"/>
              </a:solidFill>
              <a:latin typeface="Avenir Next LT Pro Light"/>
            </a:endParaRPr>
          </a:p>
        </p:txBody>
      </p:sp>
      <p:sp>
        <p:nvSpPr>
          <p:cNvPr id="212" name="PlaceHolder 2"/>
          <p:cNvSpPr>
            <a:spLocks noGrp="1"/>
          </p:cNvSpPr>
          <p:nvPr>
            <p:ph/>
          </p:nvPr>
        </p:nvSpPr>
        <p:spPr>
          <a:xfrm>
            <a:off x="571320" y="2075760"/>
            <a:ext cx="5314680" cy="3910680"/>
          </a:xfrm>
          <a:prstGeom prst="rect">
            <a:avLst/>
          </a:prstGeom>
          <a:noFill/>
          <a:ln w="0">
            <a:noFill/>
          </a:ln>
        </p:spPr>
        <p:txBody>
          <a:bodyPr lIns="91440" rIns="91440" tIns="45720" bIns="45720" anchor="t">
            <a:noAutofit/>
          </a:bodyPr>
          <a:p>
            <a:pPr marL="228600" indent="-228600" defTabSz="914400">
              <a:lnSpc>
                <a:spcPct val="120000"/>
              </a:lnSpc>
              <a:spcBef>
                <a:spcPts val="1001"/>
              </a:spcBef>
              <a:buClr>
                <a:srgbClr val="000000"/>
              </a:buClr>
              <a:buSzPct val="80000"/>
              <a:buFont typeface="Arial"/>
              <a:buChar char="•"/>
            </a:pPr>
            <a:r>
              <a:rPr b="0" lang="en-US" sz="2000" spc="-1" strike="noStrike">
                <a:solidFill>
                  <a:schemeClr val="dk1"/>
                </a:solidFill>
                <a:latin typeface="Avenir Next LT Pro Light"/>
              </a:rPr>
              <a:t>lithium carbonate is Li</a:t>
            </a:r>
            <a:r>
              <a:rPr b="0" lang="en-US" sz="2000" spc="-1" strike="noStrike" baseline="-25000">
                <a:solidFill>
                  <a:schemeClr val="dk1"/>
                </a:solidFill>
                <a:latin typeface="Avenir Next LT Pro Light"/>
              </a:rPr>
              <a:t>2</a:t>
            </a:r>
            <a:r>
              <a:rPr b="0" lang="en-US" sz="2000" spc="-1" strike="noStrike">
                <a:solidFill>
                  <a:schemeClr val="dk1"/>
                </a:solidFill>
                <a:latin typeface="Avenir Next LT Pro Light"/>
              </a:rPr>
              <a:t>CO</a:t>
            </a:r>
            <a:r>
              <a:rPr b="0" lang="en-US" sz="2000" spc="-1" strike="noStrike" baseline="-25000">
                <a:solidFill>
                  <a:schemeClr val="dk1"/>
                </a:solidFill>
                <a:latin typeface="Avenir Next LT Pro Light"/>
              </a:rPr>
              <a:t>3</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pPr>
            <a:r>
              <a:rPr b="0" lang="en-US" sz="2000" spc="-1" strike="noStrike">
                <a:solidFill>
                  <a:schemeClr val="dk1"/>
                </a:solidFill>
                <a:latin typeface="Avenir Next LT Pro Light"/>
              </a:rPr>
              <a:t>aluminum hydroxide is Al(OH)</a:t>
            </a:r>
            <a:r>
              <a:rPr b="0" lang="en-US" sz="2000" spc="-1" strike="noStrike" baseline="-25000">
                <a:solidFill>
                  <a:schemeClr val="dk1"/>
                </a:solidFill>
                <a:latin typeface="Avenir Next LT Pro Light"/>
              </a:rPr>
              <a:t>3</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pPr>
            <a:r>
              <a:rPr b="0" lang="en-US" sz="2000" spc="-1" strike="noStrike">
                <a:solidFill>
                  <a:schemeClr val="dk1"/>
                </a:solidFill>
                <a:latin typeface="Avenir Next LT Pro Light"/>
              </a:rPr>
              <a:t>chromium (VI) acetate is Cr(C</a:t>
            </a:r>
            <a:r>
              <a:rPr b="0" lang="en-US" sz="2000" spc="-1" strike="noStrike" baseline="-25000">
                <a:solidFill>
                  <a:schemeClr val="dk1"/>
                </a:solidFill>
                <a:latin typeface="Avenir Next LT Pro Light"/>
              </a:rPr>
              <a:t>2</a:t>
            </a:r>
            <a:r>
              <a:rPr b="0" lang="en-US" sz="2000" spc="-1" strike="noStrike">
                <a:solidFill>
                  <a:schemeClr val="dk1"/>
                </a:solidFill>
                <a:latin typeface="Avenir Next LT Pro Light"/>
              </a:rPr>
              <a:t>H</a:t>
            </a:r>
            <a:r>
              <a:rPr b="0" lang="en-US" sz="2000" spc="-1" strike="noStrike" baseline="-25000">
                <a:solidFill>
                  <a:schemeClr val="dk1"/>
                </a:solidFill>
                <a:latin typeface="Avenir Next LT Pro Light"/>
              </a:rPr>
              <a:t>3</a:t>
            </a:r>
            <a:r>
              <a:rPr b="0" lang="en-US" sz="2000" spc="-1" strike="noStrike">
                <a:solidFill>
                  <a:schemeClr val="dk1"/>
                </a:solidFill>
                <a:latin typeface="Avenir Next LT Pro Light"/>
              </a:rPr>
              <a:t>O</a:t>
            </a:r>
            <a:r>
              <a:rPr b="0" lang="en-US" sz="2000" spc="-1" strike="noStrike" baseline="-25000">
                <a:solidFill>
                  <a:schemeClr val="dk1"/>
                </a:solidFill>
                <a:latin typeface="Avenir Next LT Pro Light"/>
              </a:rPr>
              <a:t>2</a:t>
            </a:r>
            <a:r>
              <a:rPr b="0" lang="en-US" sz="2000" spc="-1" strike="noStrike">
                <a:solidFill>
                  <a:schemeClr val="dk1"/>
                </a:solidFill>
                <a:latin typeface="Avenir Next LT Pro Light"/>
              </a:rPr>
              <a:t>)</a:t>
            </a:r>
            <a:r>
              <a:rPr b="0" lang="en-US" sz="2000" spc="-1" strike="noStrike" baseline="-25000">
                <a:solidFill>
                  <a:schemeClr val="dk1"/>
                </a:solidFill>
                <a:latin typeface="Avenir Next LT Pro Light"/>
              </a:rPr>
              <a:t>6</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pPr>
            <a:r>
              <a:rPr b="0" lang="en-US" sz="2000" spc="-1" strike="noStrike">
                <a:solidFill>
                  <a:schemeClr val="dk1"/>
                </a:solidFill>
                <a:latin typeface="Avenir Next LT Pro Light"/>
              </a:rPr>
              <a:t>vanadium (V) oxide is V</a:t>
            </a:r>
            <a:r>
              <a:rPr b="0" lang="en-US" sz="2000" spc="-1" strike="noStrike" baseline="-25000">
                <a:solidFill>
                  <a:schemeClr val="dk1"/>
                </a:solidFill>
                <a:latin typeface="Avenir Next LT Pro Light"/>
              </a:rPr>
              <a:t>2</a:t>
            </a:r>
            <a:r>
              <a:rPr b="0" lang="en-US" sz="2000" spc="-1" strike="noStrike">
                <a:solidFill>
                  <a:schemeClr val="dk1"/>
                </a:solidFill>
                <a:latin typeface="Avenir Next LT Pro Light"/>
              </a:rPr>
              <a:t>Br</a:t>
            </a:r>
            <a:r>
              <a:rPr b="0" lang="en-US" sz="2000" spc="-1" strike="noStrike" baseline="-25000">
                <a:solidFill>
                  <a:schemeClr val="dk1"/>
                </a:solidFill>
                <a:latin typeface="Avenir Next LT Pro Light"/>
              </a:rPr>
              <a:t>5</a:t>
            </a:r>
            <a:endParaRPr b="0" lang="en-US" sz="2000" spc="-1" strike="noStrike">
              <a:solidFill>
                <a:schemeClr val="dk1"/>
              </a:solidFill>
              <a:latin typeface="Avenir Next LT Pro Light"/>
            </a:endParaRPr>
          </a:p>
        </p:txBody>
      </p:sp>
      <p:pic>
        <p:nvPicPr>
          <p:cNvPr id="213" name="Picture 2" descr="Image 0 of Lithium Carbonate 450 Mg Tabs 100 By Roxane Labs"/>
          <p:cNvPicPr/>
          <p:nvPr/>
        </p:nvPicPr>
        <p:blipFill>
          <a:blip r:embed="rId1"/>
          <a:stretch/>
        </p:blipFill>
        <p:spPr>
          <a:xfrm>
            <a:off x="6865920" y="1909440"/>
            <a:ext cx="2776320" cy="2776320"/>
          </a:xfrm>
          <a:prstGeom prst="rect">
            <a:avLst/>
          </a:prstGeom>
          <a:ln w="0">
            <a:noFill/>
          </a:ln>
        </p:spPr>
      </p:pic>
      <p:sp>
        <p:nvSpPr>
          <p:cNvPr id="214" name="TextBox 3"/>
          <p:cNvSpPr/>
          <p:nvPr/>
        </p:nvSpPr>
        <p:spPr>
          <a:xfrm>
            <a:off x="6451560" y="4822560"/>
            <a:ext cx="3992040" cy="106452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i="1" lang="en-US" sz="1600" spc="-1" strike="noStrike">
                <a:solidFill>
                  <a:schemeClr val="dk1"/>
                </a:solidFill>
                <a:latin typeface="Avenir Next LT Pro Light"/>
              </a:rPr>
              <a:t>Lithium carbonate (usually just referred to as “lithium” when used medically) is considered one of the most effective treatments for bipolar disorder.</a:t>
            </a:r>
            <a:endParaRPr b="0" lang="en-US" sz="16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5" name="PlaceHolder 1"/>
          <p:cNvSpPr>
            <a:spLocks noGrp="1"/>
          </p:cNvSpPr>
          <p:nvPr>
            <p:ph type="title"/>
          </p:nvPr>
        </p:nvSpPr>
        <p:spPr>
          <a:xfrm>
            <a:off x="571680" y="689400"/>
            <a:ext cx="11048760" cy="1083600"/>
          </a:xfrm>
          <a:prstGeom prst="rect">
            <a:avLst/>
          </a:prstGeom>
          <a:noFill/>
          <a:ln w="0">
            <a:noFill/>
          </a:ln>
        </p:spPr>
        <p:txBody>
          <a:bodyPr lIns="91440" rIns="91440" tIns="45720" bIns="45720" anchor="ctr">
            <a:normAutofit fontScale="90257"/>
          </a:bodyPr>
          <a:p>
            <a:pPr indent="0" defTabSz="914400">
              <a:lnSpc>
                <a:spcPct val="90000"/>
              </a:lnSpc>
              <a:buNone/>
            </a:pPr>
            <a:r>
              <a:rPr b="1" lang="en-US" sz="4000" spc="-100" strike="noStrike">
                <a:solidFill>
                  <a:schemeClr val="dk1"/>
                </a:solidFill>
                <a:latin typeface="바탕"/>
                <a:ea typeface="바탕"/>
              </a:rPr>
              <a:t>Now it’s time for you to do some examples on your own!</a:t>
            </a:r>
            <a:endParaRPr b="0" lang="en-US" sz="4000" spc="-1" strike="noStrike">
              <a:solidFill>
                <a:schemeClr val="dk1"/>
              </a:solidFill>
              <a:latin typeface="Avenir Next LT Pro Light"/>
            </a:endParaRPr>
          </a:p>
        </p:txBody>
      </p:sp>
      <p:sp>
        <p:nvSpPr>
          <p:cNvPr id="216" name="PlaceHolder 2"/>
          <p:cNvSpPr>
            <a:spLocks noGrp="1"/>
          </p:cNvSpPr>
          <p:nvPr>
            <p:ph/>
          </p:nvPr>
        </p:nvSpPr>
        <p:spPr>
          <a:xfrm>
            <a:off x="571320" y="2075760"/>
            <a:ext cx="11059560" cy="3910680"/>
          </a:xfrm>
          <a:prstGeom prst="rect">
            <a:avLst/>
          </a:prstGeom>
          <a:noFill/>
          <a:ln w="0">
            <a:noFill/>
          </a:ln>
        </p:spPr>
        <p:txBody>
          <a:bodyPr lIns="91440" rIns="91440" tIns="45720" bIns="45720" anchor="t">
            <a:noAutofit/>
          </a:bodyPr>
          <a:p>
            <a:pPr marL="457200" indent="-457200" defTabSz="914400">
              <a:lnSpc>
                <a:spcPct val="120000"/>
              </a:lnSpc>
              <a:spcBef>
                <a:spcPts val="1001"/>
              </a:spcBef>
              <a:buClr>
                <a:srgbClr val="000000"/>
              </a:buClr>
              <a:buSzPct val="80000"/>
              <a:buFont typeface="Batang"/>
              <a:buAutoNum type="arabicPeriod"/>
            </a:pPr>
            <a:r>
              <a:rPr b="0" lang="en-US" sz="2000" spc="-1" strike="noStrike">
                <a:solidFill>
                  <a:schemeClr val="dk1"/>
                </a:solidFill>
                <a:latin typeface="Avenir Next LT Pro Light"/>
              </a:rPr>
              <a:t>copper (II) sulfate</a:t>
            </a:r>
            <a:endParaRPr b="0" lang="en-US" sz="2000" spc="-1" strike="noStrike">
              <a:solidFill>
                <a:schemeClr val="dk1"/>
              </a:solidFill>
              <a:latin typeface="Avenir Next LT Pro Light"/>
            </a:endParaRPr>
          </a:p>
          <a:p>
            <a:pPr marL="457200" indent="-457200" defTabSz="914400">
              <a:lnSpc>
                <a:spcPct val="120000"/>
              </a:lnSpc>
              <a:spcBef>
                <a:spcPts val="1001"/>
              </a:spcBef>
              <a:buClr>
                <a:srgbClr val="000000"/>
              </a:buClr>
              <a:buSzPct val="80000"/>
              <a:buFont typeface="Batang"/>
              <a:buAutoNum type="arabicPeriod"/>
            </a:pPr>
            <a:r>
              <a:rPr b="0" lang="en-US" sz="2000" spc="-1" strike="noStrike">
                <a:solidFill>
                  <a:schemeClr val="dk1"/>
                </a:solidFill>
                <a:latin typeface="Avenir Next LT Pro Light"/>
              </a:rPr>
              <a:t>magnesium nitrate</a:t>
            </a:r>
            <a:endParaRPr b="0" lang="en-US" sz="2000" spc="-1" strike="noStrike">
              <a:solidFill>
                <a:schemeClr val="dk1"/>
              </a:solidFill>
              <a:latin typeface="Avenir Next LT Pro Light"/>
            </a:endParaRPr>
          </a:p>
          <a:p>
            <a:pPr marL="457200" indent="-457200" defTabSz="914400">
              <a:lnSpc>
                <a:spcPct val="120000"/>
              </a:lnSpc>
              <a:spcBef>
                <a:spcPts val="1001"/>
              </a:spcBef>
              <a:buClr>
                <a:srgbClr val="000000"/>
              </a:buClr>
              <a:buSzPct val="80000"/>
              <a:buFont typeface="Batang"/>
              <a:buAutoNum type="arabicPeriod"/>
            </a:pPr>
            <a:r>
              <a:rPr b="0" lang="en-US" sz="2000" spc="-1" strike="noStrike">
                <a:solidFill>
                  <a:schemeClr val="dk1"/>
                </a:solidFill>
                <a:latin typeface="Avenir Next LT Pro Light"/>
              </a:rPr>
              <a:t>gallium fluoride</a:t>
            </a:r>
            <a:endParaRPr b="0" lang="en-US" sz="2000" spc="-1" strike="noStrike">
              <a:solidFill>
                <a:schemeClr val="dk1"/>
              </a:solidFill>
              <a:latin typeface="Avenir Next LT Pro Light"/>
            </a:endParaRPr>
          </a:p>
          <a:p>
            <a:pPr marL="457200" indent="-457200" defTabSz="914400">
              <a:lnSpc>
                <a:spcPct val="120000"/>
              </a:lnSpc>
              <a:spcBef>
                <a:spcPts val="1001"/>
              </a:spcBef>
              <a:buClr>
                <a:srgbClr val="000000"/>
              </a:buClr>
              <a:buSzPct val="80000"/>
              <a:buFont typeface="Batang"/>
              <a:buAutoNum type="arabicPeriod"/>
            </a:pPr>
            <a:r>
              <a:rPr b="0" lang="en-US" sz="2000" spc="-1" strike="noStrike">
                <a:solidFill>
                  <a:schemeClr val="dk1"/>
                </a:solidFill>
                <a:latin typeface="Avenir Next LT Pro Light"/>
              </a:rPr>
              <a:t>zinc sulfide</a:t>
            </a:r>
            <a:endParaRPr b="0" lang="en-US" sz="2000" spc="-1" strike="noStrike">
              <a:solidFill>
                <a:schemeClr val="dk1"/>
              </a:solidFill>
              <a:latin typeface="Avenir Next LT Pro Light"/>
            </a:endParaRPr>
          </a:p>
          <a:p>
            <a:pPr marL="457200" indent="-457200" defTabSz="914400">
              <a:lnSpc>
                <a:spcPct val="120000"/>
              </a:lnSpc>
              <a:spcBef>
                <a:spcPts val="1001"/>
              </a:spcBef>
              <a:buClr>
                <a:srgbClr val="000000"/>
              </a:buClr>
              <a:buSzPct val="80000"/>
              <a:buFont typeface="Batang"/>
              <a:buAutoNum type="arabicPeriod"/>
            </a:pPr>
            <a:r>
              <a:rPr b="0" lang="en-US" sz="2000" spc="-1" strike="noStrike">
                <a:solidFill>
                  <a:schemeClr val="dk1"/>
                </a:solidFill>
                <a:latin typeface="Avenir Next LT Pro Light"/>
              </a:rPr>
              <a:t>iron (II) phosphate</a:t>
            </a:r>
            <a:endParaRPr b="0" lang="en-US" sz="2000" spc="-1" strike="noStrike">
              <a:solidFill>
                <a:schemeClr val="dk1"/>
              </a:solidFill>
              <a:latin typeface="Avenir Next LT Pro Light"/>
            </a:endParaRPr>
          </a:p>
          <a:p>
            <a:pPr marL="457200" indent="-457200" defTabSz="914400">
              <a:lnSpc>
                <a:spcPct val="120000"/>
              </a:lnSpc>
              <a:spcBef>
                <a:spcPts val="1001"/>
              </a:spcBef>
              <a:buClr>
                <a:srgbClr val="000000"/>
              </a:buClr>
              <a:buSzPct val="80000"/>
              <a:buFont typeface="Batang"/>
              <a:buAutoNum type="arabicPeriod"/>
            </a:pPr>
            <a:r>
              <a:rPr b="0" lang="en-US" sz="2000" spc="-1" strike="noStrike">
                <a:solidFill>
                  <a:schemeClr val="dk1"/>
                </a:solidFill>
                <a:latin typeface="Avenir Next LT Pro Light"/>
              </a:rPr>
              <a:t>lead (IV) hydroxide</a:t>
            </a:r>
            <a:endParaRPr b="0" lang="en-US" sz="2000" spc="-1" strike="noStrike">
              <a:solidFill>
                <a:schemeClr val="dk1"/>
              </a:solidFill>
              <a:latin typeface="Avenir Next LT Pro Light"/>
            </a:endParaRPr>
          </a:p>
          <a:p>
            <a:pPr marL="457200" indent="-457200" defTabSz="914400">
              <a:lnSpc>
                <a:spcPct val="120000"/>
              </a:lnSpc>
              <a:spcBef>
                <a:spcPts val="1001"/>
              </a:spcBef>
              <a:buClr>
                <a:srgbClr val="000000"/>
              </a:buClr>
              <a:buSzPct val="80000"/>
              <a:buFont typeface="Batang"/>
              <a:buAutoNum type="arabicPeriod"/>
            </a:pPr>
            <a:r>
              <a:rPr b="0" lang="en-US" sz="2000" spc="-1" strike="noStrike">
                <a:solidFill>
                  <a:schemeClr val="dk1"/>
                </a:solidFill>
                <a:latin typeface="Avenir Next LT Pro Light"/>
              </a:rPr>
              <a:t>titanium (II) carbonate</a:t>
            </a:r>
            <a:endParaRPr b="0" lang="en-US" sz="2000" spc="-1" strike="noStrike">
              <a:solidFill>
                <a:schemeClr val="dk1"/>
              </a:solidFill>
              <a:latin typeface="Avenir Next LT Pro Light"/>
            </a:endParaRPr>
          </a:p>
        </p:txBody>
      </p:sp>
      <p:pic>
        <p:nvPicPr>
          <p:cNvPr id="217" name="Picture 2" descr=""/>
          <p:cNvPicPr/>
          <p:nvPr/>
        </p:nvPicPr>
        <p:blipFill>
          <a:blip r:embed="rId1"/>
          <a:stretch/>
        </p:blipFill>
        <p:spPr>
          <a:xfrm>
            <a:off x="6807240" y="1952280"/>
            <a:ext cx="2750760" cy="3300840"/>
          </a:xfrm>
          <a:prstGeom prst="rect">
            <a:avLst/>
          </a:prstGeom>
          <a:ln w="0">
            <a:noFill/>
          </a:ln>
        </p:spPr>
      </p:pic>
      <p:sp>
        <p:nvSpPr>
          <p:cNvPr id="218" name="TextBox 4"/>
          <p:cNvSpPr/>
          <p:nvPr/>
        </p:nvSpPr>
        <p:spPr>
          <a:xfrm>
            <a:off x="6921360" y="5253480"/>
            <a:ext cx="2750760" cy="91260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i="1" lang="en-US" sz="1800" spc="-1" strike="noStrike">
                <a:solidFill>
                  <a:schemeClr val="dk1"/>
                </a:solidFill>
                <a:latin typeface="Avenir Next LT Pro Light"/>
              </a:rPr>
              <a:t>Zinc sulfide is also known as the mineral sphalerite.</a:t>
            </a:r>
            <a:endParaRPr b="0" lang="en-US" sz="18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9" name="PlaceHolder 1"/>
          <p:cNvSpPr>
            <a:spLocks noGrp="1"/>
          </p:cNvSpPr>
          <p:nvPr>
            <p:ph type="title"/>
          </p:nvPr>
        </p:nvSpPr>
        <p:spPr>
          <a:xfrm>
            <a:off x="571680" y="689400"/>
            <a:ext cx="11048760" cy="1083600"/>
          </a:xfrm>
          <a:prstGeom prst="rect">
            <a:avLst/>
          </a:prstGeom>
          <a:noFill/>
          <a:ln w="0">
            <a:noFill/>
          </a:ln>
        </p:spPr>
        <p:txBody>
          <a:bodyPr lIns="91440" rIns="91440" tIns="45720" bIns="45720" anchor="ctr">
            <a:normAutofit fontScale="96507" lnSpcReduction="10000"/>
          </a:bodyPr>
          <a:p>
            <a:pPr indent="0" defTabSz="914400">
              <a:lnSpc>
                <a:spcPct val="90000"/>
              </a:lnSpc>
              <a:buNone/>
            </a:pPr>
            <a:r>
              <a:rPr b="1" lang="en-US" sz="4000" spc="-100" strike="noStrike">
                <a:solidFill>
                  <a:schemeClr val="dk1"/>
                </a:solidFill>
                <a:latin typeface="바탕"/>
                <a:ea typeface="바탕"/>
              </a:rPr>
              <a:t>Part 4:  Writing the names of covalent compounds</a:t>
            </a:r>
            <a:endParaRPr b="0" lang="en-US" sz="4000" spc="-1" strike="noStrike">
              <a:solidFill>
                <a:schemeClr val="dk1"/>
              </a:solidFill>
              <a:latin typeface="Avenir Next LT Pro Light"/>
            </a:endParaRPr>
          </a:p>
        </p:txBody>
      </p:sp>
      <p:sp>
        <p:nvSpPr>
          <p:cNvPr id="220" name="PlaceHolder 2"/>
          <p:cNvSpPr>
            <a:spLocks noGrp="1"/>
          </p:cNvSpPr>
          <p:nvPr>
            <p:ph/>
          </p:nvPr>
        </p:nvSpPr>
        <p:spPr>
          <a:xfrm>
            <a:off x="571320" y="2075760"/>
            <a:ext cx="5727240" cy="3910680"/>
          </a:xfrm>
          <a:prstGeom prst="rect">
            <a:avLst/>
          </a:prstGeom>
          <a:noFill/>
          <a:ln w="0">
            <a:noFill/>
          </a:ln>
        </p:spPr>
        <p:txBody>
          <a:bodyPr lIns="91440" rIns="91440" tIns="45720" bIns="45720" anchor="t">
            <a:noAutofit/>
          </a:bodyPr>
          <a:p>
            <a:pPr marL="228600" indent="-228600" defTabSz="914400">
              <a:lnSpc>
                <a:spcPct val="120000"/>
              </a:lnSpc>
              <a:spcBef>
                <a:spcPts val="1001"/>
              </a:spcBef>
              <a:buClr>
                <a:srgbClr val="000000"/>
              </a:buClr>
              <a:buSzPct val="80000"/>
              <a:buFont typeface="Arial"/>
              <a:buChar char="•"/>
            </a:pPr>
            <a:r>
              <a:rPr b="0" lang="en-US" sz="2000" spc="-1" strike="noStrike">
                <a:solidFill>
                  <a:schemeClr val="dk1"/>
                </a:solidFill>
                <a:latin typeface="Avenir Next LT Pro Light"/>
              </a:rPr>
              <a:t>If a compound contains only nonmetals, it’s covalent and you should use the rules that follow this to name it.</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pPr>
            <a:r>
              <a:rPr b="0" lang="en-US" sz="2000" spc="-1" strike="noStrike">
                <a:solidFill>
                  <a:schemeClr val="dk1"/>
                </a:solidFill>
                <a:latin typeface="Avenir Next LT Pro Light"/>
              </a:rPr>
              <a:t>If a compound contains a metal, then it’s ionic.  Use the rules you learned earlier.</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pPr>
            <a:r>
              <a:rPr b="0" lang="en-US" sz="2000" spc="-1" strike="noStrike">
                <a:solidFill>
                  <a:schemeClr val="dk1"/>
                </a:solidFill>
                <a:latin typeface="Avenir Next LT Pro Light"/>
              </a:rPr>
              <a:t>Important: If you name a compound using the wrong naming system, your answer will be wrong.  So don’t do that.</a:t>
            </a:r>
            <a:endParaRPr b="0" lang="en-US" sz="2000" spc="-1" strike="noStrike">
              <a:solidFill>
                <a:schemeClr val="dk1"/>
              </a:solidFill>
              <a:latin typeface="Avenir Next LT Pro Light"/>
            </a:endParaRPr>
          </a:p>
        </p:txBody>
      </p:sp>
      <p:pic>
        <p:nvPicPr>
          <p:cNvPr id="221" name="Picture 2" descr=""/>
          <p:cNvPicPr/>
          <p:nvPr/>
        </p:nvPicPr>
        <p:blipFill>
          <a:blip r:embed="rId1"/>
          <a:stretch/>
        </p:blipFill>
        <p:spPr>
          <a:xfrm>
            <a:off x="7656480" y="2381400"/>
            <a:ext cx="2793600" cy="2095200"/>
          </a:xfrm>
          <a:prstGeom prst="rect">
            <a:avLst/>
          </a:prstGeom>
          <a:ln w="0">
            <a:noFill/>
          </a:ln>
        </p:spPr>
      </p:pic>
      <p:sp>
        <p:nvSpPr>
          <p:cNvPr id="222" name="TextBox 3"/>
          <p:cNvSpPr/>
          <p:nvPr/>
        </p:nvSpPr>
        <p:spPr>
          <a:xfrm>
            <a:off x="7143840" y="4586400"/>
            <a:ext cx="4200120" cy="118692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i="1" lang="en-US" sz="1800" spc="-1" strike="noStrike">
                <a:solidFill>
                  <a:schemeClr val="dk1"/>
                </a:solidFill>
                <a:latin typeface="Avenir Next LT Pro Light"/>
              </a:rPr>
              <a:t>Gelatin is a mixture of covalent compounds.  This picture shows egg aspic, which contains eggs, gelatin, and beef broth.  It’s gross.</a:t>
            </a:r>
            <a:endParaRPr b="0" lang="en-US" sz="18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3" name="PlaceHolder 1"/>
          <p:cNvSpPr>
            <a:spLocks noGrp="1"/>
          </p:cNvSpPr>
          <p:nvPr>
            <p:ph type="title"/>
          </p:nvPr>
        </p:nvSpPr>
        <p:spPr>
          <a:xfrm>
            <a:off x="571680" y="689400"/>
            <a:ext cx="11048760" cy="1083600"/>
          </a:xfrm>
          <a:prstGeom prst="rect">
            <a:avLst/>
          </a:prstGeom>
          <a:noFill/>
          <a:ln w="0">
            <a:noFill/>
          </a:ln>
        </p:spPr>
        <p:txBody>
          <a:bodyPr lIns="91440" rIns="91440" tIns="45720" bIns="45720" anchor="ctr">
            <a:normAutofit fontScale="90257"/>
          </a:bodyPr>
          <a:p>
            <a:pPr indent="0" defTabSz="914400">
              <a:lnSpc>
                <a:spcPct val="90000"/>
              </a:lnSpc>
              <a:buNone/>
            </a:pPr>
            <a:r>
              <a:rPr b="1" lang="en-US" sz="4000" spc="-100" strike="noStrike">
                <a:solidFill>
                  <a:schemeClr val="dk1"/>
                </a:solidFill>
                <a:latin typeface="바탕"/>
                <a:ea typeface="바탕"/>
              </a:rPr>
              <a:t>Step 1:  Writing the basic name of a covalent compound</a:t>
            </a:r>
            <a:endParaRPr b="0" lang="en-US" sz="4000" spc="-1" strike="noStrike">
              <a:solidFill>
                <a:schemeClr val="dk1"/>
              </a:solidFill>
              <a:latin typeface="Avenir Next LT Pro Light"/>
            </a:endParaRPr>
          </a:p>
        </p:txBody>
      </p:sp>
      <p:sp>
        <p:nvSpPr>
          <p:cNvPr id="224" name="PlaceHolder 2"/>
          <p:cNvSpPr>
            <a:spLocks noGrp="1"/>
          </p:cNvSpPr>
          <p:nvPr>
            <p:ph/>
          </p:nvPr>
        </p:nvSpPr>
        <p:spPr>
          <a:xfrm>
            <a:off x="571680" y="2075760"/>
            <a:ext cx="7257600" cy="3910680"/>
          </a:xfrm>
          <a:prstGeom prst="rect">
            <a:avLst/>
          </a:prstGeom>
          <a:noFill/>
          <a:ln w="0">
            <a:noFill/>
          </a:ln>
        </p:spPr>
        <p:txBody>
          <a:bodyPr lIns="91440" rIns="91440" tIns="45720" bIns="45720" anchor="t">
            <a:normAutofit fontScale="96439"/>
          </a:bodyPr>
          <a:p>
            <a:pPr indent="0" defTabSz="914400">
              <a:lnSpc>
                <a:spcPct val="120000"/>
              </a:lnSpc>
              <a:spcBef>
                <a:spcPts val="1001"/>
              </a:spcBef>
              <a:buNone/>
              <a:tabLst>
                <a:tab algn="l" pos="0"/>
              </a:tabLst>
            </a:pPr>
            <a:r>
              <a:rPr b="0" lang="en-US" sz="2000" spc="-1" strike="noStrike">
                <a:solidFill>
                  <a:schemeClr val="dk1"/>
                </a:solidFill>
                <a:latin typeface="Avenir Next LT Pro Light"/>
              </a:rPr>
              <a:t>As is the case with ionic compounds, compounds have two word names.</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0" lang="en-US" sz="2000" spc="-1" strike="noStrike">
                <a:solidFill>
                  <a:schemeClr val="dk1"/>
                </a:solidFill>
                <a:latin typeface="Avenir Next LT Pro Light"/>
              </a:rPr>
              <a:t>The first word is the name of the first element in the compound.</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0" lang="en-US" sz="2000" spc="-1" strike="noStrike">
                <a:solidFill>
                  <a:schemeClr val="dk1"/>
                </a:solidFill>
                <a:latin typeface="Avenir Next LT Pro Light"/>
              </a:rPr>
              <a:t>The second word is the name of the second element in the compound.</a:t>
            </a:r>
            <a:endParaRPr b="0" lang="en-US" sz="2000" spc="-1" strike="noStrike">
              <a:solidFill>
                <a:schemeClr val="dk1"/>
              </a:solidFill>
              <a:latin typeface="Avenir Next LT Pro Light"/>
            </a:endParaRPr>
          </a:p>
          <a:p>
            <a:pPr indent="0" defTabSz="914400">
              <a:lnSpc>
                <a:spcPct val="120000"/>
              </a:lnSpc>
              <a:spcBef>
                <a:spcPts val="1001"/>
              </a:spcBef>
              <a:buNone/>
              <a:tabLst>
                <a:tab algn="l" pos="0"/>
              </a:tabLst>
            </a:pPr>
            <a:r>
              <a:rPr b="0" lang="en-US" sz="2000" spc="-1" strike="noStrike">
                <a:solidFill>
                  <a:schemeClr val="dk1"/>
                </a:solidFill>
                <a:latin typeface="Avenir Next LT Pro Light"/>
              </a:rPr>
              <a:t>There are no polyatomic ions or Roman numerals, so you don’t need to worry about that. </a:t>
            </a:r>
            <a:endParaRPr b="0" lang="en-US" sz="2000" spc="-1" strike="noStrike">
              <a:solidFill>
                <a:schemeClr val="dk1"/>
              </a:solidFill>
              <a:latin typeface="Avenir Next LT Pro Light"/>
            </a:endParaRPr>
          </a:p>
          <a:p>
            <a:pPr indent="0" defTabSz="914400">
              <a:lnSpc>
                <a:spcPct val="120000"/>
              </a:lnSpc>
              <a:spcBef>
                <a:spcPts val="1001"/>
              </a:spcBef>
              <a:buNone/>
              <a:tabLst>
                <a:tab algn="l" pos="0"/>
              </a:tabLst>
            </a:pPr>
            <a:endParaRPr b="0" lang="en-US" sz="2000" spc="-1" strike="noStrike">
              <a:solidFill>
                <a:schemeClr val="dk1"/>
              </a:solidFill>
              <a:latin typeface="Avenir Next LT Pro Light"/>
            </a:endParaRPr>
          </a:p>
          <a:p>
            <a:pPr indent="0" defTabSz="914400">
              <a:lnSpc>
                <a:spcPct val="120000"/>
              </a:lnSpc>
              <a:spcBef>
                <a:spcPts val="1001"/>
              </a:spcBef>
              <a:buNone/>
              <a:tabLst>
                <a:tab algn="l" pos="0"/>
              </a:tabLst>
            </a:pPr>
            <a:r>
              <a:rPr b="1" lang="en-US" sz="2000" spc="-1" strike="noStrike">
                <a:solidFill>
                  <a:schemeClr val="dk1"/>
                </a:solidFill>
                <a:latin typeface="Avenir Next LT Pro Light"/>
              </a:rPr>
              <a:t>Example</a:t>
            </a:r>
            <a:r>
              <a:rPr b="0" lang="en-US" sz="2000" spc="-1" strike="noStrike">
                <a:solidFill>
                  <a:schemeClr val="dk1"/>
                </a:solidFill>
                <a:latin typeface="Avenir Next LT Pro Light"/>
              </a:rPr>
              <a:t>:  P</a:t>
            </a:r>
            <a:r>
              <a:rPr b="0" lang="en-US" sz="2000" spc="-1" strike="noStrike" baseline="-25000">
                <a:solidFill>
                  <a:schemeClr val="dk1"/>
                </a:solidFill>
                <a:latin typeface="Avenir Next LT Pro Light"/>
              </a:rPr>
              <a:t>2</a:t>
            </a:r>
            <a:r>
              <a:rPr b="0" lang="en-US" sz="2000" spc="-1" strike="noStrike">
                <a:solidFill>
                  <a:schemeClr val="dk1"/>
                </a:solidFill>
                <a:latin typeface="Avenir Next LT Pro Light"/>
              </a:rPr>
              <a:t>O</a:t>
            </a:r>
            <a:r>
              <a:rPr b="0" lang="en-US" sz="2000" spc="-1" strike="noStrike" baseline="-25000">
                <a:solidFill>
                  <a:schemeClr val="dk1"/>
                </a:solidFill>
                <a:latin typeface="Avenir Next LT Pro Light"/>
              </a:rPr>
              <a:t>5 </a:t>
            </a:r>
            <a:r>
              <a:rPr b="0" lang="en-US" sz="2000" spc="-1" strike="noStrike">
                <a:solidFill>
                  <a:schemeClr val="dk1"/>
                </a:solidFill>
                <a:latin typeface="Avenir Next LT Pro Light"/>
              </a:rPr>
              <a:t>has the basic name “phosphorus oxide”</a:t>
            </a:r>
            <a:endParaRPr b="0" lang="en-US" sz="2000" spc="-1" strike="noStrike">
              <a:solidFill>
                <a:schemeClr val="dk1"/>
              </a:solidFill>
              <a:latin typeface="Avenir Next LT Pro Light"/>
            </a:endParaRPr>
          </a:p>
        </p:txBody>
      </p:sp>
      <p:pic>
        <p:nvPicPr>
          <p:cNvPr id="225" name="Picture 2" descr="What is the best soil test option for phosphorus?"/>
          <p:cNvPicPr/>
          <p:nvPr/>
        </p:nvPicPr>
        <p:blipFill>
          <a:blip r:embed="rId1"/>
          <a:stretch/>
        </p:blipFill>
        <p:spPr>
          <a:xfrm>
            <a:off x="8175600" y="2257560"/>
            <a:ext cx="3311280" cy="2206800"/>
          </a:xfrm>
          <a:prstGeom prst="rect">
            <a:avLst/>
          </a:prstGeom>
          <a:ln w="0">
            <a:noFill/>
          </a:ln>
        </p:spPr>
      </p:pic>
      <p:sp>
        <p:nvSpPr>
          <p:cNvPr id="226" name="TextBox 3"/>
          <p:cNvSpPr/>
          <p:nvPr/>
        </p:nvSpPr>
        <p:spPr>
          <a:xfrm>
            <a:off x="8175600" y="4600440"/>
            <a:ext cx="3444480" cy="118692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i="1" lang="en-US" sz="1800" spc="-1" strike="noStrike">
                <a:solidFill>
                  <a:schemeClr val="dk1"/>
                </a:solidFill>
                <a:latin typeface="Avenir Next LT Pro Light"/>
              </a:rPr>
              <a:t>This compound is sometimes found in fertilizer.  These guys are apparently quite interested in fertilizer.</a:t>
            </a:r>
            <a:endParaRPr b="0" lang="en-US" sz="18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7" name="PlaceHolder 1"/>
          <p:cNvSpPr>
            <a:spLocks noGrp="1"/>
          </p:cNvSpPr>
          <p:nvPr>
            <p:ph type="title"/>
          </p:nvPr>
        </p:nvSpPr>
        <p:spPr>
          <a:xfrm>
            <a:off x="571680" y="689400"/>
            <a:ext cx="11048760" cy="1083600"/>
          </a:xfrm>
          <a:prstGeom prst="rect">
            <a:avLst/>
          </a:prstGeom>
          <a:noFill/>
          <a:ln w="0">
            <a:noFill/>
          </a:ln>
        </p:spPr>
        <p:txBody>
          <a:bodyPr lIns="91440" rIns="91440" tIns="45720" bIns="45720" anchor="ctr">
            <a:normAutofit fontScale="90257"/>
          </a:bodyPr>
          <a:p>
            <a:pPr indent="0" defTabSz="914400">
              <a:lnSpc>
                <a:spcPct val="90000"/>
              </a:lnSpc>
              <a:buNone/>
            </a:pPr>
            <a:r>
              <a:rPr b="1" lang="en-US" sz="4000" spc="-100" strike="noStrike">
                <a:solidFill>
                  <a:schemeClr val="dk1"/>
                </a:solidFill>
                <a:latin typeface="바탕"/>
                <a:ea typeface="바탕"/>
              </a:rPr>
              <a:t>Step 2:  Add prefixes to indicate how many atoms of each element are present</a:t>
            </a:r>
            <a:endParaRPr b="0" lang="en-US" sz="4000" spc="-1" strike="noStrike">
              <a:solidFill>
                <a:schemeClr val="dk1"/>
              </a:solidFill>
              <a:latin typeface="Avenir Next LT Pro Light"/>
            </a:endParaRPr>
          </a:p>
        </p:txBody>
      </p:sp>
      <p:sp>
        <p:nvSpPr>
          <p:cNvPr id="228" name="PlaceHolder 2"/>
          <p:cNvSpPr>
            <a:spLocks noGrp="1"/>
          </p:cNvSpPr>
          <p:nvPr>
            <p:ph/>
          </p:nvPr>
        </p:nvSpPr>
        <p:spPr>
          <a:xfrm>
            <a:off x="571320" y="2075760"/>
            <a:ext cx="11059560" cy="1739520"/>
          </a:xfrm>
          <a:prstGeom prst="rect">
            <a:avLst/>
          </a:prstGeom>
          <a:noFill/>
          <a:ln w="0">
            <a:noFill/>
          </a:ln>
        </p:spPr>
        <p:txBody>
          <a:bodyPr lIns="91440" rIns="91440" tIns="45720" bIns="45720" anchor="t">
            <a:normAutofit/>
          </a:bodyPr>
          <a:p>
            <a:pPr indent="0" defTabSz="914400">
              <a:lnSpc>
                <a:spcPct val="120000"/>
              </a:lnSpc>
              <a:spcBef>
                <a:spcPts val="1001"/>
              </a:spcBef>
              <a:buNone/>
              <a:tabLst>
                <a:tab algn="l" pos="0"/>
              </a:tabLst>
            </a:pPr>
            <a:r>
              <a:rPr b="0" lang="en-US" sz="2000" spc="-1" strike="noStrike">
                <a:solidFill>
                  <a:schemeClr val="dk1"/>
                </a:solidFill>
                <a:latin typeface="Avenir Next LT Pro Light"/>
              </a:rPr>
              <a:t>Unlike ionic compounds where we have to do calculations to do naming, covalent compounds just require that you know how to count.  Which I’m pretty sure you already know.</a:t>
            </a:r>
            <a:endParaRPr b="0" lang="en-US" sz="2000" spc="-1" strike="noStrike">
              <a:solidFill>
                <a:schemeClr val="dk1"/>
              </a:solidFill>
              <a:latin typeface="Avenir Next LT Pro Light"/>
            </a:endParaRPr>
          </a:p>
          <a:p>
            <a:pPr indent="0" defTabSz="914400">
              <a:lnSpc>
                <a:spcPct val="120000"/>
              </a:lnSpc>
              <a:spcBef>
                <a:spcPts val="1001"/>
              </a:spcBef>
              <a:buNone/>
              <a:tabLst>
                <a:tab algn="l" pos="0"/>
              </a:tabLst>
            </a:pPr>
            <a:r>
              <a:rPr b="0" lang="en-US" sz="2000" spc="-1" strike="noStrike">
                <a:solidFill>
                  <a:schemeClr val="dk1"/>
                </a:solidFill>
                <a:latin typeface="Avenir Next LT Pro Light"/>
              </a:rPr>
              <a:t>Write the following prefixes before the name of each element in the basic name to indicate the number of atoms of this element that are present:</a:t>
            </a:r>
            <a:endParaRPr b="0" lang="en-US" sz="2000" spc="-1" strike="noStrike">
              <a:solidFill>
                <a:schemeClr val="dk1"/>
              </a:solidFill>
              <a:latin typeface="Avenir Next LT Pro Light"/>
            </a:endParaRPr>
          </a:p>
        </p:txBody>
      </p:sp>
      <p:sp>
        <p:nvSpPr>
          <p:cNvPr id="229" name="TextBox 5"/>
          <p:cNvSpPr/>
          <p:nvPr/>
        </p:nvSpPr>
        <p:spPr>
          <a:xfrm>
            <a:off x="2171880" y="3845160"/>
            <a:ext cx="3543120" cy="2437200"/>
          </a:xfrm>
          <a:prstGeom prst="rect">
            <a:avLst/>
          </a:prstGeom>
          <a:noFill/>
          <a:ln w="0">
            <a:noFill/>
          </a:ln>
        </p:spPr>
        <p:style>
          <a:lnRef idx="0"/>
          <a:fillRef idx="0"/>
          <a:effectRef idx="0"/>
          <a:fontRef idx="minor"/>
        </p:style>
        <p:txBody>
          <a:bodyPr lIns="90000" rIns="90000" tIns="45000" bIns="45000" anchor="t">
            <a:spAutoFit/>
          </a:bodyPr>
          <a:p>
            <a:pPr marL="343080" indent="-343080" defTabSz="914400">
              <a:lnSpc>
                <a:spcPct val="100000"/>
              </a:lnSpc>
              <a:buClr>
                <a:srgbClr val="000000"/>
              </a:buClr>
              <a:buFont typeface="OpenSymbol"/>
              <a:buAutoNum type="arabicPlain"/>
            </a:pPr>
            <a:r>
              <a:rPr b="0" lang="en-US" sz="2000" spc="-1" strike="noStrike">
                <a:solidFill>
                  <a:schemeClr val="dk1"/>
                </a:solidFill>
                <a:latin typeface="Avenir Next LT Pro Light"/>
              </a:rPr>
              <a:t>mono-   </a:t>
            </a:r>
            <a:r>
              <a:rPr b="0" lang="en-US" sz="1800" spc="-1" strike="noStrike">
                <a:solidFill>
                  <a:schemeClr val="dk1"/>
                </a:solidFill>
                <a:latin typeface="Avenir Next LT Pro Light"/>
              </a:rPr>
              <a:t>(only use for oxygen, and only when it’s the second atom in the compound)</a:t>
            </a:r>
            <a:endParaRPr b="0" lang="en-US" sz="1800" spc="-1" strike="noStrike">
              <a:solidFill>
                <a:srgbClr val="000000"/>
              </a:solidFill>
              <a:latin typeface="Arial"/>
            </a:endParaRPr>
          </a:p>
          <a:p>
            <a:pPr marL="343080" indent="-343080" defTabSz="914400">
              <a:lnSpc>
                <a:spcPct val="100000"/>
              </a:lnSpc>
              <a:buClr>
                <a:srgbClr val="000000"/>
              </a:buClr>
              <a:buFont typeface="OpenSymbol"/>
              <a:buAutoNum type="arabicPlain"/>
            </a:pPr>
            <a:r>
              <a:rPr b="0" lang="en-US" sz="2000" spc="-1" strike="noStrike">
                <a:solidFill>
                  <a:schemeClr val="dk1"/>
                </a:solidFill>
                <a:latin typeface="Avenir Next LT Pro Light"/>
              </a:rPr>
              <a:t>di- </a:t>
            </a:r>
            <a:endParaRPr b="0" lang="en-US" sz="2000" spc="-1" strike="noStrike">
              <a:solidFill>
                <a:srgbClr val="000000"/>
              </a:solidFill>
              <a:latin typeface="Arial"/>
            </a:endParaRPr>
          </a:p>
          <a:p>
            <a:pPr marL="343080" indent="-343080" defTabSz="914400">
              <a:lnSpc>
                <a:spcPct val="100000"/>
              </a:lnSpc>
              <a:buClr>
                <a:srgbClr val="000000"/>
              </a:buClr>
              <a:buFont typeface="OpenSymbol"/>
              <a:buAutoNum type="arabicPlain"/>
            </a:pPr>
            <a:r>
              <a:rPr b="0" lang="en-US" sz="2000" spc="-1" strike="noStrike">
                <a:solidFill>
                  <a:schemeClr val="dk1"/>
                </a:solidFill>
                <a:latin typeface="Avenir Next LT Pro Light"/>
              </a:rPr>
              <a:t>tri-</a:t>
            </a:r>
            <a:endParaRPr b="0" lang="en-US" sz="2000" spc="-1" strike="noStrike">
              <a:solidFill>
                <a:srgbClr val="000000"/>
              </a:solidFill>
              <a:latin typeface="Arial"/>
            </a:endParaRPr>
          </a:p>
          <a:p>
            <a:pPr marL="343080" indent="-343080" defTabSz="914400">
              <a:lnSpc>
                <a:spcPct val="100000"/>
              </a:lnSpc>
              <a:buClr>
                <a:srgbClr val="000000"/>
              </a:buClr>
              <a:buFont typeface="OpenSymbol"/>
              <a:buAutoNum type="arabicPlain"/>
            </a:pPr>
            <a:r>
              <a:rPr b="0" lang="en-US" sz="2000" spc="-1" strike="noStrike">
                <a:solidFill>
                  <a:schemeClr val="dk1"/>
                </a:solidFill>
                <a:latin typeface="Avenir Next LT Pro Light"/>
              </a:rPr>
              <a:t>tetra-</a:t>
            </a:r>
            <a:endParaRPr b="0" lang="en-US" sz="2000" spc="-1" strike="noStrike">
              <a:solidFill>
                <a:srgbClr val="000000"/>
              </a:solidFill>
              <a:latin typeface="Arial"/>
            </a:endParaRPr>
          </a:p>
          <a:p>
            <a:pPr marL="343080" indent="-343080" defTabSz="914400">
              <a:lnSpc>
                <a:spcPct val="100000"/>
              </a:lnSpc>
              <a:buClr>
                <a:srgbClr val="000000"/>
              </a:buClr>
              <a:buFont typeface="OpenSymbol"/>
              <a:buAutoNum type="arabicPlain"/>
            </a:pPr>
            <a:r>
              <a:rPr b="0" lang="en-US" sz="2000" spc="-1" strike="noStrike">
                <a:solidFill>
                  <a:schemeClr val="dk1"/>
                </a:solidFill>
                <a:latin typeface="Avenir Next LT Pro Light"/>
              </a:rPr>
              <a:t>penta-</a:t>
            </a:r>
            <a:endParaRPr b="0" lang="en-US" sz="2000" spc="-1" strike="noStrike">
              <a:solidFill>
                <a:srgbClr val="000000"/>
              </a:solidFill>
              <a:latin typeface="Arial"/>
            </a:endParaRPr>
          </a:p>
        </p:txBody>
      </p:sp>
      <p:sp>
        <p:nvSpPr>
          <p:cNvPr id="230" name="TextBox 7"/>
          <p:cNvSpPr/>
          <p:nvPr/>
        </p:nvSpPr>
        <p:spPr>
          <a:xfrm>
            <a:off x="7286760" y="3845160"/>
            <a:ext cx="3300120" cy="1614240"/>
          </a:xfrm>
          <a:prstGeom prst="rect">
            <a:avLst/>
          </a:prstGeom>
          <a:noFill/>
          <a:ln w="0">
            <a:noFill/>
          </a:ln>
        </p:spPr>
        <p:style>
          <a:lnRef idx="0"/>
          <a:fillRef idx="0"/>
          <a:effectRef idx="0"/>
          <a:fontRef idx="minor"/>
        </p:style>
        <p:txBody>
          <a:bodyPr lIns="90000" rIns="90000" tIns="45000" bIns="45000" anchor="t">
            <a:spAutoFit/>
          </a:bodyPr>
          <a:p>
            <a:pPr marL="343080" indent="-343080" defTabSz="914400">
              <a:lnSpc>
                <a:spcPct val="100000"/>
              </a:lnSpc>
              <a:buClr>
                <a:srgbClr val="000000"/>
              </a:buClr>
              <a:buFont typeface="OpenSymbol"/>
              <a:buAutoNum type="arabicPlain" startAt="6"/>
            </a:pPr>
            <a:r>
              <a:rPr b="0" lang="en-US" sz="2000" spc="-1" strike="noStrike">
                <a:solidFill>
                  <a:schemeClr val="dk1"/>
                </a:solidFill>
                <a:latin typeface="Avenir Next LT Pro Light"/>
              </a:rPr>
              <a:t>hexa-</a:t>
            </a:r>
            <a:endParaRPr b="0" lang="en-US" sz="2000" spc="-1" strike="noStrike">
              <a:solidFill>
                <a:srgbClr val="000000"/>
              </a:solidFill>
              <a:latin typeface="Arial"/>
            </a:endParaRPr>
          </a:p>
          <a:p>
            <a:pPr marL="343080" indent="-343080" defTabSz="914400">
              <a:lnSpc>
                <a:spcPct val="100000"/>
              </a:lnSpc>
              <a:buClr>
                <a:srgbClr val="000000"/>
              </a:buClr>
              <a:buFont typeface="OpenSymbol"/>
              <a:buAutoNum type="arabicPlain" startAt="6"/>
            </a:pPr>
            <a:r>
              <a:rPr b="0" lang="en-US" sz="2000" spc="-1" strike="noStrike">
                <a:solidFill>
                  <a:schemeClr val="dk1"/>
                </a:solidFill>
                <a:latin typeface="Avenir Next LT Pro Light"/>
              </a:rPr>
              <a:t>hepta-</a:t>
            </a:r>
            <a:endParaRPr b="0" lang="en-US" sz="2000" spc="-1" strike="noStrike">
              <a:solidFill>
                <a:srgbClr val="000000"/>
              </a:solidFill>
              <a:latin typeface="Arial"/>
            </a:endParaRPr>
          </a:p>
          <a:p>
            <a:pPr marL="343080" indent="-343080" defTabSz="914400">
              <a:lnSpc>
                <a:spcPct val="100000"/>
              </a:lnSpc>
              <a:buClr>
                <a:srgbClr val="000000"/>
              </a:buClr>
              <a:buFont typeface="OpenSymbol"/>
              <a:buAutoNum type="arabicPlain" startAt="6"/>
            </a:pPr>
            <a:r>
              <a:rPr b="0" lang="en-US" sz="2000" spc="-1" strike="noStrike">
                <a:solidFill>
                  <a:schemeClr val="dk1"/>
                </a:solidFill>
                <a:latin typeface="Avenir Next LT Pro Light"/>
              </a:rPr>
              <a:t>octa-</a:t>
            </a:r>
            <a:endParaRPr b="0" lang="en-US" sz="2000" spc="-1" strike="noStrike">
              <a:solidFill>
                <a:srgbClr val="000000"/>
              </a:solidFill>
              <a:latin typeface="Arial"/>
            </a:endParaRPr>
          </a:p>
          <a:p>
            <a:pPr marL="343080" indent="-343080" defTabSz="914400">
              <a:lnSpc>
                <a:spcPct val="100000"/>
              </a:lnSpc>
              <a:buClr>
                <a:srgbClr val="000000"/>
              </a:buClr>
              <a:buFont typeface="OpenSymbol"/>
              <a:buAutoNum type="arabicPlain" startAt="6"/>
            </a:pPr>
            <a:r>
              <a:rPr b="0" lang="en-US" sz="2000" spc="-1" strike="noStrike">
                <a:solidFill>
                  <a:schemeClr val="dk1"/>
                </a:solidFill>
                <a:latin typeface="Avenir Next LT Pro Light"/>
              </a:rPr>
              <a:t>nona-</a:t>
            </a:r>
            <a:endParaRPr b="0" lang="en-US" sz="2000" spc="-1" strike="noStrike">
              <a:solidFill>
                <a:srgbClr val="000000"/>
              </a:solidFill>
              <a:latin typeface="Arial"/>
            </a:endParaRPr>
          </a:p>
          <a:p>
            <a:pPr marL="343080" indent="-343080" defTabSz="914400">
              <a:lnSpc>
                <a:spcPct val="100000"/>
              </a:lnSpc>
              <a:buClr>
                <a:srgbClr val="000000"/>
              </a:buClr>
              <a:buFont typeface="OpenSymbol"/>
              <a:buAutoNum type="arabicPlain" startAt="6"/>
            </a:pPr>
            <a:r>
              <a:rPr b="0" lang="en-US" sz="2000" spc="-1" strike="noStrike">
                <a:solidFill>
                  <a:schemeClr val="dk1"/>
                </a:solidFill>
                <a:latin typeface="Avenir Next LT Pro Light"/>
              </a:rPr>
              <a:t>deca-</a:t>
            </a:r>
            <a:endParaRPr b="0" lang="en-US" sz="20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1" name="PlaceHolder 1"/>
          <p:cNvSpPr>
            <a:spLocks noGrp="1"/>
          </p:cNvSpPr>
          <p:nvPr>
            <p:ph type="title"/>
          </p:nvPr>
        </p:nvSpPr>
        <p:spPr>
          <a:xfrm>
            <a:off x="571680" y="689400"/>
            <a:ext cx="11048760" cy="1083600"/>
          </a:xfrm>
          <a:prstGeom prst="rect">
            <a:avLst/>
          </a:prstGeom>
          <a:noFill/>
          <a:ln w="0">
            <a:noFill/>
          </a:ln>
        </p:spPr>
        <p:txBody>
          <a:bodyPr lIns="91440" rIns="91440" tIns="45720" bIns="45720" anchor="ctr">
            <a:noAutofit/>
          </a:bodyPr>
          <a:p>
            <a:pPr indent="0" defTabSz="914400">
              <a:lnSpc>
                <a:spcPct val="90000"/>
              </a:lnSpc>
              <a:buNone/>
            </a:pPr>
            <a:r>
              <a:rPr b="1" lang="en-US" sz="4000" spc="-100" strike="noStrike">
                <a:solidFill>
                  <a:schemeClr val="dk1"/>
                </a:solidFill>
                <a:latin typeface="바탕"/>
                <a:ea typeface="바탕"/>
              </a:rPr>
              <a:t>Our example:  P</a:t>
            </a:r>
            <a:r>
              <a:rPr b="1" lang="en-US" sz="4000" spc="-100" strike="noStrike" baseline="-25000">
                <a:solidFill>
                  <a:schemeClr val="dk1"/>
                </a:solidFill>
                <a:latin typeface="바탕"/>
                <a:ea typeface="바탕"/>
              </a:rPr>
              <a:t>2</a:t>
            </a:r>
            <a:r>
              <a:rPr b="1" lang="en-US" sz="4000" spc="-100" strike="noStrike">
                <a:solidFill>
                  <a:schemeClr val="dk1"/>
                </a:solidFill>
                <a:latin typeface="바탕"/>
                <a:ea typeface="바탕"/>
              </a:rPr>
              <a:t>O</a:t>
            </a:r>
            <a:r>
              <a:rPr b="1" lang="en-US" sz="4000" spc="-100" strike="noStrike" baseline="-25000">
                <a:solidFill>
                  <a:schemeClr val="dk1"/>
                </a:solidFill>
                <a:latin typeface="바탕"/>
                <a:ea typeface="바탕"/>
              </a:rPr>
              <a:t>5</a:t>
            </a:r>
            <a:endParaRPr b="0" lang="en-US" sz="4000" spc="-1" strike="noStrike">
              <a:solidFill>
                <a:schemeClr val="dk1"/>
              </a:solidFill>
              <a:latin typeface="Avenir Next LT Pro Light"/>
            </a:endParaRPr>
          </a:p>
        </p:txBody>
      </p:sp>
      <p:sp>
        <p:nvSpPr>
          <p:cNvPr id="232" name="PlaceHolder 2"/>
          <p:cNvSpPr>
            <a:spLocks noGrp="1"/>
          </p:cNvSpPr>
          <p:nvPr>
            <p:ph/>
          </p:nvPr>
        </p:nvSpPr>
        <p:spPr>
          <a:xfrm>
            <a:off x="571320" y="2075760"/>
            <a:ext cx="11059560" cy="3910680"/>
          </a:xfrm>
          <a:prstGeom prst="rect">
            <a:avLst/>
          </a:prstGeom>
          <a:noFill/>
          <a:ln w="0">
            <a:noFill/>
          </a:ln>
        </p:spPr>
        <p:txBody>
          <a:bodyPr lIns="91440" rIns="91440" tIns="45720" bIns="45720" anchor="t">
            <a:normAutofit/>
          </a:bodyPr>
          <a:p>
            <a:pPr marL="228600" indent="-228600" defTabSz="914400">
              <a:lnSpc>
                <a:spcPct val="120000"/>
              </a:lnSpc>
              <a:spcBef>
                <a:spcPts val="1001"/>
              </a:spcBef>
              <a:buClr>
                <a:srgbClr val="000000"/>
              </a:buClr>
              <a:buSzPct val="80000"/>
              <a:buFont typeface="Arial"/>
              <a:buChar char="•"/>
            </a:pPr>
            <a:r>
              <a:rPr b="0" lang="en-US" sz="2400" spc="-1" strike="noStrike">
                <a:solidFill>
                  <a:schemeClr val="dk1"/>
                </a:solidFill>
                <a:latin typeface="Avenir Next LT Pro Light"/>
              </a:rPr>
              <a:t>Since there are two phosphorus atoms, the prefix for phosphorus is di-</a:t>
            </a:r>
            <a:endParaRPr b="0" lang="en-US" sz="24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pPr>
            <a:r>
              <a:rPr b="0" lang="en-US" sz="2400" spc="-1" strike="noStrike">
                <a:solidFill>
                  <a:schemeClr val="dk1"/>
                </a:solidFill>
                <a:latin typeface="Avenir Next LT Pro Light"/>
              </a:rPr>
              <a:t>Since there are five oxygen atoms, the prefix for oxygen is penta-</a:t>
            </a:r>
            <a:endParaRPr b="0" lang="en-US" sz="2400" spc="-1" strike="noStrike">
              <a:solidFill>
                <a:schemeClr val="dk1"/>
              </a:solidFill>
              <a:latin typeface="Avenir Next LT Pro Light"/>
            </a:endParaRPr>
          </a:p>
          <a:p>
            <a:pPr indent="0" defTabSz="914400">
              <a:lnSpc>
                <a:spcPct val="120000"/>
              </a:lnSpc>
              <a:spcBef>
                <a:spcPts val="1001"/>
              </a:spcBef>
              <a:buNone/>
              <a:tabLst>
                <a:tab algn="l" pos="0"/>
              </a:tabLst>
            </a:pPr>
            <a:endParaRPr b="0" lang="en-US" sz="2400" spc="-1" strike="noStrike">
              <a:solidFill>
                <a:schemeClr val="dk1"/>
              </a:solidFill>
              <a:latin typeface="Avenir Next LT Pro Light"/>
            </a:endParaRPr>
          </a:p>
          <a:p>
            <a:pPr indent="0" defTabSz="914400">
              <a:lnSpc>
                <a:spcPct val="120000"/>
              </a:lnSpc>
              <a:spcBef>
                <a:spcPts val="1001"/>
              </a:spcBef>
              <a:buNone/>
              <a:tabLst>
                <a:tab algn="l" pos="0"/>
              </a:tabLst>
            </a:pPr>
            <a:r>
              <a:rPr b="0" lang="en-US" sz="2400" spc="-1" strike="noStrike">
                <a:solidFill>
                  <a:schemeClr val="dk1"/>
                </a:solidFill>
                <a:latin typeface="Avenir Next LT Pro Light"/>
              </a:rPr>
              <a:t>Putting it all together, the name of P</a:t>
            </a:r>
            <a:r>
              <a:rPr b="0" lang="en-US" sz="2400" spc="-1" strike="noStrike" baseline="-25000">
                <a:solidFill>
                  <a:schemeClr val="dk1"/>
                </a:solidFill>
                <a:latin typeface="Avenir Next LT Pro Light"/>
              </a:rPr>
              <a:t>2</a:t>
            </a:r>
            <a:r>
              <a:rPr b="0" lang="en-US" sz="2400" spc="-1" strike="noStrike">
                <a:solidFill>
                  <a:schemeClr val="dk1"/>
                </a:solidFill>
                <a:latin typeface="Avenir Next LT Pro Light"/>
              </a:rPr>
              <a:t>O</a:t>
            </a:r>
            <a:r>
              <a:rPr b="0" lang="en-US" sz="2400" spc="-1" strike="noStrike" baseline="-25000">
                <a:solidFill>
                  <a:schemeClr val="dk1"/>
                </a:solidFill>
                <a:latin typeface="Avenir Next LT Pro Light"/>
              </a:rPr>
              <a:t>5</a:t>
            </a:r>
            <a:r>
              <a:rPr b="0" lang="en-US" sz="2400" spc="-1" strike="noStrike">
                <a:solidFill>
                  <a:schemeClr val="dk1"/>
                </a:solidFill>
                <a:latin typeface="Avenir Next LT Pro Light"/>
              </a:rPr>
              <a:t> is:</a:t>
            </a:r>
            <a:endParaRPr b="0" lang="en-US" sz="2400" spc="-1" strike="noStrike">
              <a:solidFill>
                <a:schemeClr val="dk1"/>
              </a:solidFill>
              <a:latin typeface="Avenir Next LT Pro Light"/>
            </a:endParaRPr>
          </a:p>
          <a:p>
            <a:pPr indent="0" algn="ctr" defTabSz="914400">
              <a:lnSpc>
                <a:spcPct val="120000"/>
              </a:lnSpc>
              <a:spcBef>
                <a:spcPts val="1001"/>
              </a:spcBef>
              <a:buNone/>
              <a:tabLst>
                <a:tab algn="l" pos="0"/>
              </a:tabLst>
            </a:pPr>
            <a:r>
              <a:rPr b="1" lang="en-US" sz="2400" spc="-1" strike="noStrike">
                <a:solidFill>
                  <a:schemeClr val="dk1"/>
                </a:solidFill>
                <a:latin typeface="Avenir Next LT Pro Light"/>
              </a:rPr>
              <a:t>diphosphorus pentoxide</a:t>
            </a:r>
            <a:endParaRPr b="0" lang="en-US" sz="2400" spc="-1" strike="noStrike">
              <a:solidFill>
                <a:schemeClr val="dk1"/>
              </a:solidFill>
              <a:latin typeface="Avenir Next LT Pro Light"/>
            </a:endParaRPr>
          </a:p>
        </p:txBody>
      </p:sp>
      <p:sp>
        <p:nvSpPr>
          <p:cNvPr id="233" name="TextBox 3"/>
          <p:cNvSpPr/>
          <p:nvPr/>
        </p:nvSpPr>
        <p:spPr>
          <a:xfrm>
            <a:off x="4786200" y="5245560"/>
            <a:ext cx="7086240" cy="91260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lang="en-US" sz="1800" spc="-1" strike="noStrike">
                <a:solidFill>
                  <a:schemeClr val="dk1"/>
                </a:solidFill>
                <a:latin typeface="Avenir Next LT Pro Light"/>
              </a:rPr>
              <a:t>If you’re wondering why it’s not diphosphorus pent</a:t>
            </a:r>
            <a:r>
              <a:rPr b="1" lang="en-US" sz="1800" spc="-1" strike="noStrike">
                <a:solidFill>
                  <a:srgbClr val="ff0000"/>
                </a:solidFill>
                <a:latin typeface="Avenir Next LT Pro Light"/>
              </a:rPr>
              <a:t>a</a:t>
            </a:r>
            <a:r>
              <a:rPr b="0" lang="en-US" sz="1800" spc="-1" strike="noStrike">
                <a:solidFill>
                  <a:schemeClr val="dk1"/>
                </a:solidFill>
                <a:latin typeface="Avenir Next LT Pro Light"/>
              </a:rPr>
              <a:t>oxide, it’s just a convention to not include the ”a” for oxygen because it looks weird.  If you forget and include it anyway, that’s OK with me.</a:t>
            </a:r>
            <a:endParaRPr b="0" lang="en-US" sz="1800" spc="-1" strike="noStrike">
              <a:solidFill>
                <a:srgbClr val="000000"/>
              </a:solidFill>
              <a:latin typeface="Arial"/>
            </a:endParaRPr>
          </a:p>
        </p:txBody>
      </p:sp>
      <p:cxnSp>
        <p:nvCxnSpPr>
          <p:cNvPr id="234" name="Straight Arrow Connector 5"/>
          <p:cNvCxnSpPr/>
          <p:nvPr/>
        </p:nvCxnSpPr>
        <p:spPr>
          <a:xfrm>
            <a:off x="10200960" y="4829040"/>
            <a:ext cx="360" cy="416520"/>
          </a:xfrm>
          <a:prstGeom prst="straightConnector1">
            <a:avLst/>
          </a:prstGeom>
          <a:ln w="25400">
            <a:solidFill>
              <a:srgbClr val="000000"/>
            </a:solidFill>
            <a:tailEnd len="med" type="triangle" w="med"/>
          </a:ln>
        </p:spPr>
      </p:cxnSp>
    </p:spTree>
  </p:cSld>
  <mc:AlternateContent>
    <mc:Choice Requires="p14">
      <p:transition spd="slow" p14:dur="2000"/>
    </mc:Choice>
    <mc:Fallback>
      <p:transition spd="slow"/>
    </mc:Fallback>
  </mc:AlternateContent>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5" name="PlaceHolder 1"/>
          <p:cNvSpPr>
            <a:spLocks noGrp="1"/>
          </p:cNvSpPr>
          <p:nvPr>
            <p:ph type="title"/>
          </p:nvPr>
        </p:nvSpPr>
        <p:spPr>
          <a:xfrm>
            <a:off x="571680" y="689400"/>
            <a:ext cx="11048760" cy="1083600"/>
          </a:xfrm>
          <a:prstGeom prst="rect">
            <a:avLst/>
          </a:prstGeom>
          <a:noFill/>
          <a:ln w="0">
            <a:noFill/>
          </a:ln>
        </p:spPr>
        <p:txBody>
          <a:bodyPr lIns="91440" rIns="91440" tIns="45720" bIns="45720" anchor="ctr">
            <a:noAutofit/>
          </a:bodyPr>
          <a:p>
            <a:pPr indent="0" defTabSz="914400">
              <a:lnSpc>
                <a:spcPct val="90000"/>
              </a:lnSpc>
              <a:buNone/>
            </a:pPr>
            <a:r>
              <a:rPr b="1" lang="en-US" sz="4000" spc="-100" strike="noStrike">
                <a:solidFill>
                  <a:schemeClr val="dk1"/>
                </a:solidFill>
                <a:latin typeface="바탕"/>
                <a:ea typeface="바탕"/>
              </a:rPr>
              <a:t>Three exceptions to memorize</a:t>
            </a:r>
            <a:endParaRPr b="0" lang="en-US" sz="4000" spc="-1" strike="noStrike">
              <a:solidFill>
                <a:schemeClr val="dk1"/>
              </a:solidFill>
              <a:latin typeface="Avenir Next LT Pro Light"/>
            </a:endParaRPr>
          </a:p>
        </p:txBody>
      </p:sp>
      <p:sp>
        <p:nvSpPr>
          <p:cNvPr id="236" name="PlaceHolder 2"/>
          <p:cNvSpPr>
            <a:spLocks noGrp="1"/>
          </p:cNvSpPr>
          <p:nvPr>
            <p:ph/>
          </p:nvPr>
        </p:nvSpPr>
        <p:spPr>
          <a:xfrm>
            <a:off x="571320" y="2075760"/>
            <a:ext cx="11059560" cy="481320"/>
          </a:xfrm>
          <a:prstGeom prst="rect">
            <a:avLst/>
          </a:prstGeom>
          <a:noFill/>
          <a:ln w="0">
            <a:noFill/>
          </a:ln>
        </p:spPr>
        <p:txBody>
          <a:bodyPr lIns="91440" rIns="91440" tIns="45720" bIns="45720" anchor="t">
            <a:noAutofit/>
          </a:bodyPr>
          <a:p>
            <a:pPr indent="0" defTabSz="914400">
              <a:lnSpc>
                <a:spcPct val="120000"/>
              </a:lnSpc>
              <a:spcBef>
                <a:spcPts val="1001"/>
              </a:spcBef>
              <a:buNone/>
              <a:tabLst>
                <a:tab algn="l" pos="0"/>
              </a:tabLst>
            </a:pPr>
            <a:r>
              <a:rPr b="0" lang="en-US" sz="2000" spc="-1" strike="noStrike">
                <a:solidFill>
                  <a:schemeClr val="dk1"/>
                </a:solidFill>
                <a:latin typeface="Avenir Next LT Pro Light"/>
              </a:rPr>
              <a:t>There are three compounds whose names and formulas you just need to memorize, these are:</a:t>
            </a:r>
            <a:endParaRPr b="0" lang="en-US" sz="2000" spc="-1" strike="noStrike">
              <a:solidFill>
                <a:schemeClr val="dk1"/>
              </a:solidFill>
              <a:latin typeface="Avenir Next LT Pro Light"/>
            </a:endParaRPr>
          </a:p>
        </p:txBody>
      </p:sp>
      <p:sp>
        <p:nvSpPr>
          <p:cNvPr id="237" name="TextBox 3"/>
          <p:cNvSpPr/>
          <p:nvPr/>
        </p:nvSpPr>
        <p:spPr>
          <a:xfrm>
            <a:off x="1211400" y="5353560"/>
            <a:ext cx="10600920" cy="40140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lang="en-US" sz="1800" spc="-1" strike="noStrike">
                <a:solidFill>
                  <a:schemeClr val="dk1"/>
                </a:solidFill>
                <a:latin typeface="Avenir Next LT Pro Light"/>
              </a:rPr>
              <a:t>water (H</a:t>
            </a:r>
            <a:r>
              <a:rPr b="0" lang="en-US" sz="1800" spc="-1" strike="noStrike" baseline="-25000">
                <a:solidFill>
                  <a:schemeClr val="dk1"/>
                </a:solidFill>
                <a:latin typeface="Avenir Next LT Pro Light"/>
              </a:rPr>
              <a:t>2</a:t>
            </a:r>
            <a:r>
              <a:rPr b="0" lang="en-US" sz="1800" spc="-1" strike="noStrike">
                <a:solidFill>
                  <a:schemeClr val="dk1"/>
                </a:solidFill>
                <a:latin typeface="Avenir Next LT Pro Light"/>
              </a:rPr>
              <a:t>O)</a:t>
            </a:r>
            <a:r>
              <a:rPr b="0" lang="en-US" sz="1800" spc="-1" strike="noStrike">
                <a:solidFill>
                  <a:schemeClr val="dk1"/>
                </a:solidFill>
                <a:latin typeface="Avenir Next LT Pro Light"/>
              </a:rPr>
              <a:t>	</a:t>
            </a:r>
            <a:r>
              <a:rPr b="0" lang="en-US" sz="1800" spc="-1" strike="noStrike">
                <a:solidFill>
                  <a:schemeClr val="dk1"/>
                </a:solidFill>
                <a:latin typeface="Avenir Next LT Pro Light"/>
              </a:rPr>
              <a:t>	</a:t>
            </a:r>
            <a:r>
              <a:rPr b="0" lang="en-US" sz="1800" spc="-1" strike="noStrike">
                <a:solidFill>
                  <a:schemeClr val="dk1"/>
                </a:solidFill>
                <a:latin typeface="Avenir Next LT Pro Light"/>
              </a:rPr>
              <a:t>	</a:t>
            </a:r>
            <a:r>
              <a:rPr b="0" lang="en-US" sz="1800" spc="-1" strike="noStrike">
                <a:solidFill>
                  <a:schemeClr val="dk1"/>
                </a:solidFill>
                <a:latin typeface="Avenir Next LT Pro Light"/>
              </a:rPr>
              <a:t>     ammonia (NH</a:t>
            </a:r>
            <a:r>
              <a:rPr b="0" lang="en-US" sz="1800" spc="-1" strike="noStrike" baseline="-25000">
                <a:solidFill>
                  <a:schemeClr val="dk1"/>
                </a:solidFill>
                <a:latin typeface="Avenir Next LT Pro Light"/>
              </a:rPr>
              <a:t>3</a:t>
            </a:r>
            <a:r>
              <a:rPr b="0" lang="en-US" sz="1800" spc="-1" strike="noStrike">
                <a:solidFill>
                  <a:schemeClr val="dk1"/>
                </a:solidFill>
                <a:latin typeface="Avenir Next LT Pro Light"/>
              </a:rPr>
              <a:t>)</a:t>
            </a:r>
            <a:r>
              <a:rPr b="0" lang="en-US" sz="1800" spc="-1" strike="noStrike">
                <a:solidFill>
                  <a:schemeClr val="dk1"/>
                </a:solidFill>
                <a:latin typeface="Avenir Next LT Pro Light"/>
              </a:rPr>
              <a:t>	</a:t>
            </a:r>
            <a:r>
              <a:rPr b="0" lang="en-US" sz="1800" spc="-1" strike="noStrike">
                <a:solidFill>
                  <a:schemeClr val="dk1"/>
                </a:solidFill>
                <a:latin typeface="Avenir Next LT Pro Light"/>
              </a:rPr>
              <a:t>	</a:t>
            </a:r>
            <a:r>
              <a:rPr b="0" lang="en-US" sz="1800" spc="-1" strike="noStrike">
                <a:solidFill>
                  <a:schemeClr val="dk1"/>
                </a:solidFill>
                <a:latin typeface="Avenir Next LT Pro Light"/>
              </a:rPr>
              <a:t>         methane (CH</a:t>
            </a:r>
            <a:r>
              <a:rPr b="0" lang="en-US" sz="1800" spc="-1" strike="noStrike" baseline="-25000">
                <a:solidFill>
                  <a:schemeClr val="dk1"/>
                </a:solidFill>
                <a:latin typeface="Avenir Next LT Pro Light"/>
              </a:rPr>
              <a:t>4</a:t>
            </a:r>
            <a:r>
              <a:rPr b="0" lang="en-US" sz="1800" spc="-1" strike="noStrike">
                <a:solidFill>
                  <a:schemeClr val="dk1"/>
                </a:solidFill>
                <a:latin typeface="Avenir Next LT Pro Light"/>
              </a:rPr>
              <a:t>)</a:t>
            </a:r>
            <a:endParaRPr b="0" lang="en-US" sz="1800" spc="-1" strike="noStrike">
              <a:solidFill>
                <a:srgbClr val="000000"/>
              </a:solidFill>
              <a:latin typeface="Arial"/>
            </a:endParaRPr>
          </a:p>
        </p:txBody>
      </p:sp>
      <p:pic>
        <p:nvPicPr>
          <p:cNvPr id="238" name="Picture 2" descr="EWG Tap Water Database"/>
          <p:cNvPicPr/>
          <p:nvPr/>
        </p:nvPicPr>
        <p:blipFill>
          <a:blip r:embed="rId1"/>
          <a:stretch/>
        </p:blipFill>
        <p:spPr>
          <a:xfrm>
            <a:off x="379440" y="2718360"/>
            <a:ext cx="3288960" cy="2476080"/>
          </a:xfrm>
          <a:prstGeom prst="rect">
            <a:avLst/>
          </a:prstGeom>
          <a:ln w="0">
            <a:noFill/>
          </a:ln>
        </p:spPr>
      </p:pic>
      <p:pic>
        <p:nvPicPr>
          <p:cNvPr id="239" name="Picture 4" descr="Hospital seeing uptick of anhydrous ammonia injuries"/>
          <p:cNvPicPr/>
          <p:nvPr/>
        </p:nvPicPr>
        <p:blipFill>
          <a:blip r:embed="rId2"/>
          <a:stretch/>
        </p:blipFill>
        <p:spPr>
          <a:xfrm>
            <a:off x="3906720" y="2827440"/>
            <a:ext cx="4194000" cy="2367000"/>
          </a:xfrm>
          <a:prstGeom prst="rect">
            <a:avLst/>
          </a:prstGeom>
          <a:ln w="0">
            <a:noFill/>
          </a:ln>
        </p:spPr>
      </p:pic>
      <p:pic>
        <p:nvPicPr>
          <p:cNvPr id="240" name="Picture 8" descr="5 State Fair photos of cute animal butts"/>
          <p:cNvPicPr/>
          <p:nvPr/>
        </p:nvPicPr>
        <p:blipFill>
          <a:blip r:embed="rId3"/>
          <a:stretch/>
        </p:blipFill>
        <p:spPr>
          <a:xfrm>
            <a:off x="8271000" y="2541240"/>
            <a:ext cx="3541320" cy="2653200"/>
          </a:xfrm>
          <a:prstGeom prst="rect">
            <a:avLst/>
          </a:prstGeom>
          <a:ln w="0">
            <a:noFill/>
          </a:ln>
        </p:spPr>
      </p:pic>
    </p:spTree>
  </p:cSld>
  <mc:AlternateContent>
    <mc:Choice Requires="p14">
      <p:transition spd="slow" p14:dur="2000"/>
    </mc:Choice>
    <mc:Fallback>
      <p:transition spd="slow"/>
    </mc:Fallback>
  </mc:AlternateContent>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1" name="PlaceHolder 1"/>
          <p:cNvSpPr>
            <a:spLocks noGrp="1"/>
          </p:cNvSpPr>
          <p:nvPr>
            <p:ph type="title"/>
          </p:nvPr>
        </p:nvSpPr>
        <p:spPr>
          <a:xfrm>
            <a:off x="571680" y="689400"/>
            <a:ext cx="11048760" cy="1083600"/>
          </a:xfrm>
          <a:prstGeom prst="rect">
            <a:avLst/>
          </a:prstGeom>
          <a:noFill/>
          <a:ln w="0">
            <a:noFill/>
          </a:ln>
        </p:spPr>
        <p:txBody>
          <a:bodyPr lIns="91440" rIns="91440" tIns="45720" bIns="45720" anchor="ctr">
            <a:noAutofit/>
          </a:bodyPr>
          <a:p>
            <a:pPr indent="0" defTabSz="914400">
              <a:lnSpc>
                <a:spcPct val="90000"/>
              </a:lnSpc>
              <a:buNone/>
            </a:pPr>
            <a:r>
              <a:rPr b="1" lang="en-US" sz="4000" spc="-100" strike="noStrike">
                <a:solidFill>
                  <a:schemeClr val="dk1"/>
                </a:solidFill>
                <a:latin typeface="바탕"/>
                <a:ea typeface="바탕"/>
              </a:rPr>
              <a:t>Let’s do some more examples!</a:t>
            </a:r>
            <a:endParaRPr b="0" lang="en-US" sz="4000" spc="-1" strike="noStrike">
              <a:solidFill>
                <a:schemeClr val="dk1"/>
              </a:solidFill>
              <a:latin typeface="Avenir Next LT Pro Light"/>
            </a:endParaRPr>
          </a:p>
        </p:txBody>
      </p:sp>
      <p:sp>
        <p:nvSpPr>
          <p:cNvPr id="242" name="PlaceHolder 2"/>
          <p:cNvSpPr>
            <a:spLocks noGrp="1"/>
          </p:cNvSpPr>
          <p:nvPr>
            <p:ph/>
          </p:nvPr>
        </p:nvSpPr>
        <p:spPr>
          <a:xfrm>
            <a:off x="571680" y="2257560"/>
            <a:ext cx="11059560" cy="3910680"/>
          </a:xfrm>
          <a:prstGeom prst="rect">
            <a:avLst/>
          </a:prstGeom>
          <a:noFill/>
          <a:ln w="0">
            <a:noFill/>
          </a:ln>
        </p:spPr>
        <p:txBody>
          <a:bodyPr lIns="91440" rIns="91440" tIns="45720" bIns="45720" anchor="t">
            <a:noAutofit/>
          </a:bodyPr>
          <a:p>
            <a:pPr indent="0" defTabSz="914400">
              <a:lnSpc>
                <a:spcPct val="120000"/>
              </a:lnSpc>
              <a:spcBef>
                <a:spcPts val="1001"/>
              </a:spcBef>
              <a:buNone/>
              <a:tabLst>
                <a:tab algn="l" pos="0"/>
              </a:tabLst>
            </a:pPr>
            <a:r>
              <a:rPr b="0" lang="en-US" sz="2000" spc="-1" strike="noStrike">
                <a:solidFill>
                  <a:schemeClr val="dk1"/>
                </a:solidFill>
                <a:latin typeface="Avenir Next LT Pro Light"/>
              </a:rPr>
              <a:t>Name the following compounds:</a:t>
            </a:r>
            <a:endParaRPr b="0" lang="en-US" sz="2000" spc="-1" strike="noStrike">
              <a:solidFill>
                <a:schemeClr val="dk1"/>
              </a:solidFill>
              <a:latin typeface="Avenir Next LT Pro Light"/>
            </a:endParaRPr>
          </a:p>
          <a:p>
            <a:pPr marL="457200" indent="-457200" defTabSz="914400">
              <a:lnSpc>
                <a:spcPct val="120000"/>
              </a:lnSpc>
              <a:spcBef>
                <a:spcPts val="1001"/>
              </a:spcBef>
              <a:buClr>
                <a:srgbClr val="000000"/>
              </a:buClr>
              <a:buSzPct val="80000"/>
              <a:buFont typeface="Batang"/>
              <a:buAutoNum type="arabicPeriod"/>
              <a:tabLst>
                <a:tab algn="l" pos="0"/>
              </a:tabLst>
            </a:pPr>
            <a:r>
              <a:rPr b="0" lang="en-US" sz="2000" spc="-1" strike="noStrike">
                <a:solidFill>
                  <a:schemeClr val="dk1"/>
                </a:solidFill>
                <a:latin typeface="Avenir Next LT Pro Light"/>
              </a:rPr>
              <a:t>NO</a:t>
            </a:r>
            <a:r>
              <a:rPr b="0" lang="en-US" sz="2000" spc="-1" strike="noStrike" baseline="-25000">
                <a:solidFill>
                  <a:schemeClr val="dk1"/>
                </a:solidFill>
                <a:latin typeface="Avenir Next LT Pro Light"/>
              </a:rPr>
              <a:t>2</a:t>
            </a:r>
            <a:endParaRPr b="0" lang="en-US" sz="2000" spc="-1" strike="noStrike">
              <a:solidFill>
                <a:schemeClr val="dk1"/>
              </a:solidFill>
              <a:latin typeface="Avenir Next LT Pro Light"/>
            </a:endParaRPr>
          </a:p>
          <a:p>
            <a:pPr marL="457200" indent="-457200" defTabSz="914400">
              <a:lnSpc>
                <a:spcPct val="120000"/>
              </a:lnSpc>
              <a:spcBef>
                <a:spcPts val="1001"/>
              </a:spcBef>
              <a:buClr>
                <a:srgbClr val="000000"/>
              </a:buClr>
              <a:buSzPct val="80000"/>
              <a:buFont typeface="Batang"/>
              <a:buAutoNum type="arabicPeriod"/>
              <a:tabLst>
                <a:tab algn="l" pos="0"/>
              </a:tabLst>
            </a:pPr>
            <a:r>
              <a:rPr b="0" lang="en-US" sz="2000" spc="-1" strike="noStrike">
                <a:solidFill>
                  <a:schemeClr val="dk1"/>
                </a:solidFill>
                <a:latin typeface="Avenir Next LT Pro Light"/>
              </a:rPr>
              <a:t>PBr</a:t>
            </a:r>
            <a:r>
              <a:rPr b="0" lang="en-US" sz="2000" spc="-1" strike="noStrike" baseline="-25000">
                <a:solidFill>
                  <a:schemeClr val="dk1"/>
                </a:solidFill>
                <a:latin typeface="Avenir Next LT Pro Light"/>
              </a:rPr>
              <a:t>3</a:t>
            </a:r>
            <a:endParaRPr b="0" lang="en-US" sz="2000" spc="-1" strike="noStrike">
              <a:solidFill>
                <a:schemeClr val="dk1"/>
              </a:solidFill>
              <a:latin typeface="Avenir Next LT Pro Light"/>
            </a:endParaRPr>
          </a:p>
          <a:p>
            <a:pPr marL="457200" indent="-457200" defTabSz="914400">
              <a:lnSpc>
                <a:spcPct val="120000"/>
              </a:lnSpc>
              <a:spcBef>
                <a:spcPts val="1001"/>
              </a:spcBef>
              <a:buClr>
                <a:srgbClr val="000000"/>
              </a:buClr>
              <a:buSzPct val="80000"/>
              <a:buFont typeface="Batang"/>
              <a:buAutoNum type="arabicPeriod"/>
              <a:tabLst>
                <a:tab algn="l" pos="0"/>
              </a:tabLst>
            </a:pPr>
            <a:r>
              <a:rPr b="0" lang="en-US" sz="2000" spc="-1" strike="noStrike">
                <a:solidFill>
                  <a:schemeClr val="dk1"/>
                </a:solidFill>
                <a:latin typeface="Avenir Next LT Pro Light"/>
              </a:rPr>
              <a:t>B</a:t>
            </a:r>
            <a:r>
              <a:rPr b="0" lang="en-US" sz="2000" spc="-1" strike="noStrike" baseline="-25000">
                <a:solidFill>
                  <a:schemeClr val="dk1"/>
                </a:solidFill>
                <a:latin typeface="Avenir Next LT Pro Light"/>
              </a:rPr>
              <a:t>2</a:t>
            </a:r>
            <a:r>
              <a:rPr b="0" lang="en-US" sz="2000" spc="-1" strike="noStrike">
                <a:solidFill>
                  <a:schemeClr val="dk1"/>
                </a:solidFill>
                <a:latin typeface="Avenir Next LT Pro Light"/>
              </a:rPr>
              <a:t>H</a:t>
            </a:r>
            <a:r>
              <a:rPr b="0" lang="en-US" sz="2000" spc="-1" strike="noStrike" baseline="-25000">
                <a:solidFill>
                  <a:schemeClr val="dk1"/>
                </a:solidFill>
                <a:latin typeface="Avenir Next LT Pro Light"/>
              </a:rPr>
              <a:t>6</a:t>
            </a:r>
            <a:endParaRPr b="0" lang="en-US" sz="2000" spc="-1" strike="noStrike">
              <a:solidFill>
                <a:schemeClr val="dk1"/>
              </a:solidFill>
              <a:latin typeface="Avenir Next LT Pro Light"/>
            </a:endParaRPr>
          </a:p>
          <a:p>
            <a:pPr marL="457200" indent="-457200" defTabSz="914400">
              <a:lnSpc>
                <a:spcPct val="120000"/>
              </a:lnSpc>
              <a:spcBef>
                <a:spcPts val="1001"/>
              </a:spcBef>
              <a:buClr>
                <a:srgbClr val="000000"/>
              </a:buClr>
              <a:buSzPct val="80000"/>
              <a:buFont typeface="Batang"/>
              <a:buAutoNum type="arabicPeriod"/>
              <a:tabLst>
                <a:tab algn="l" pos="0"/>
              </a:tabLst>
            </a:pPr>
            <a:r>
              <a:rPr b="0" lang="en-US" sz="2000" spc="-1" strike="noStrike">
                <a:solidFill>
                  <a:schemeClr val="dk1"/>
                </a:solidFill>
                <a:latin typeface="Avenir Next LT Pro Light"/>
              </a:rPr>
              <a:t>CH</a:t>
            </a:r>
            <a:r>
              <a:rPr b="0" lang="en-US" sz="2000" spc="-1" strike="noStrike" baseline="-25000">
                <a:solidFill>
                  <a:schemeClr val="dk1"/>
                </a:solidFill>
                <a:latin typeface="Avenir Next LT Pro Light"/>
              </a:rPr>
              <a:t>4</a:t>
            </a:r>
            <a:endParaRPr b="0" lang="en-US" sz="2000" spc="-1" strike="noStrike">
              <a:solidFill>
                <a:schemeClr val="dk1"/>
              </a:solidFill>
              <a:latin typeface="Avenir Next LT Pro Light"/>
            </a:endParaRPr>
          </a:p>
          <a:p>
            <a:pPr marL="457200" indent="-457200" defTabSz="914400">
              <a:lnSpc>
                <a:spcPct val="120000"/>
              </a:lnSpc>
              <a:spcBef>
                <a:spcPts val="1001"/>
              </a:spcBef>
              <a:buClr>
                <a:srgbClr val="000000"/>
              </a:buClr>
              <a:buSzPct val="80000"/>
              <a:buFont typeface="Batang"/>
              <a:buAutoNum type="arabicPeriod"/>
              <a:tabLst>
                <a:tab algn="l" pos="0"/>
              </a:tabLst>
            </a:pPr>
            <a:r>
              <a:rPr b="0" lang="en-US" sz="2000" spc="-1" strike="noStrike">
                <a:solidFill>
                  <a:schemeClr val="dk1"/>
                </a:solidFill>
                <a:latin typeface="Avenir Next LT Pro Light"/>
              </a:rPr>
              <a:t>NF</a:t>
            </a:r>
            <a:r>
              <a:rPr b="0" lang="en-US" sz="2000" spc="-1" strike="noStrike" baseline="-25000">
                <a:solidFill>
                  <a:schemeClr val="dk1"/>
                </a:solidFill>
                <a:latin typeface="Avenir Next LT Pro Light"/>
              </a:rPr>
              <a:t>3</a:t>
            </a:r>
            <a:endParaRPr b="0" lang="en-US" sz="2000" spc="-1" strike="noStrike">
              <a:solidFill>
                <a:schemeClr val="dk1"/>
              </a:solidFill>
              <a:latin typeface="Avenir Next LT Pro Light"/>
            </a:endParaRPr>
          </a:p>
          <a:p>
            <a:pPr indent="0" defTabSz="914400">
              <a:lnSpc>
                <a:spcPct val="120000"/>
              </a:lnSpc>
              <a:spcBef>
                <a:spcPts val="1001"/>
              </a:spcBef>
              <a:buNone/>
              <a:tabLst>
                <a:tab algn="l" pos="0"/>
              </a:tabLst>
            </a:pPr>
            <a:endParaRPr b="0" lang="en-US" sz="2000" spc="-1" strike="noStrike">
              <a:solidFill>
                <a:schemeClr val="dk1"/>
              </a:solidFill>
              <a:latin typeface="Avenir Next LT Pro Light"/>
            </a:endParaRPr>
          </a:p>
          <a:p>
            <a:pPr indent="0" defTabSz="914400">
              <a:lnSpc>
                <a:spcPct val="120000"/>
              </a:lnSpc>
              <a:spcBef>
                <a:spcPts val="1001"/>
              </a:spcBef>
              <a:buNone/>
              <a:tabLst>
                <a:tab algn="l" pos="0"/>
              </a:tabLst>
            </a:pPr>
            <a:endParaRPr b="0" lang="en-US" sz="2000" spc="-1" strike="noStrike">
              <a:solidFill>
                <a:schemeClr val="dk1"/>
              </a:solidFill>
              <a:latin typeface="Avenir Next LT Pro Light"/>
            </a:endParaRPr>
          </a:p>
        </p:txBody>
      </p:sp>
      <p:pic>
        <p:nvPicPr>
          <p:cNvPr id="243" name="Picture 2" descr="Diborane | Diborane (boron hydride), mixed with hydrogen, bu… | Flickr"/>
          <p:cNvPicPr/>
          <p:nvPr/>
        </p:nvPicPr>
        <p:blipFill>
          <a:blip r:embed="rId1"/>
          <a:stretch/>
        </p:blipFill>
        <p:spPr>
          <a:xfrm>
            <a:off x="6369120" y="2257560"/>
            <a:ext cx="1968120" cy="3314520"/>
          </a:xfrm>
          <a:prstGeom prst="rect">
            <a:avLst/>
          </a:prstGeom>
          <a:ln w="0">
            <a:noFill/>
          </a:ln>
        </p:spPr>
      </p:pic>
      <p:sp>
        <p:nvSpPr>
          <p:cNvPr id="244" name="TextBox 3"/>
          <p:cNvSpPr/>
          <p:nvPr/>
        </p:nvSpPr>
        <p:spPr>
          <a:xfrm>
            <a:off x="8451720" y="2433240"/>
            <a:ext cx="3293280" cy="310716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i="1" lang="en-US" sz="1800" spc="-1" strike="noStrike">
                <a:solidFill>
                  <a:schemeClr val="dk1"/>
                </a:solidFill>
                <a:latin typeface="Avenir Next LT Pro Light"/>
              </a:rPr>
              <a:t>B2H6 has several nonsystematic names such as diborane(6) and diborane.  With the exception of methane, ammonia, and water, you will not be expected to know how to name compounds which are known by common names rather than by their systematic names.</a:t>
            </a:r>
            <a:endParaRPr b="0" lang="en-US" sz="1800" spc="-1" strike="noStrike">
              <a:solidFill>
                <a:srgbClr val="000000"/>
              </a:solidFill>
              <a:latin typeface="Arial"/>
            </a:endParaRPr>
          </a:p>
        </p:txBody>
      </p:sp>
      <p:sp>
        <p:nvSpPr>
          <p:cNvPr id="245" name="Rectangle 4"/>
          <p:cNvSpPr/>
          <p:nvPr/>
        </p:nvSpPr>
        <p:spPr>
          <a:xfrm>
            <a:off x="6172200" y="2216880"/>
            <a:ext cx="5515920" cy="3571560"/>
          </a:xfrm>
          <a:prstGeom prst="rect">
            <a:avLst/>
          </a:prstGeom>
          <a:solidFill>
            <a:srgbClr val="ffff00">
              <a:alpha val="10000"/>
            </a:srgbClr>
          </a:solidFill>
          <a:ln>
            <a:solidFill>
              <a:srgbClr val="588221"/>
            </a:solid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b="0" lang="en-US" sz="1800" spc="-1" strike="noStrike">
              <a:solidFill>
                <a:schemeClr val="lt1"/>
              </a:solidFill>
              <a:latin typeface="Avenir Next LT Pro Light"/>
            </a:endParaRPr>
          </a:p>
        </p:txBody>
      </p:sp>
    </p:spTree>
  </p:cSld>
  <mc:AlternateContent>
    <mc:Choice Requires="p14">
      <p:transition spd="slow" p14:dur="2000"/>
    </mc:Choice>
    <mc:Fallback>
      <p:transition spd="slow"/>
    </mc:Fallback>
  </mc:AlternateContent>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6" name="PlaceHolder 1"/>
          <p:cNvSpPr>
            <a:spLocks noGrp="1"/>
          </p:cNvSpPr>
          <p:nvPr>
            <p:ph type="title"/>
          </p:nvPr>
        </p:nvSpPr>
        <p:spPr>
          <a:xfrm>
            <a:off x="571680" y="689400"/>
            <a:ext cx="11048760" cy="1083600"/>
          </a:xfrm>
          <a:prstGeom prst="rect">
            <a:avLst/>
          </a:prstGeom>
          <a:noFill/>
          <a:ln w="0">
            <a:noFill/>
          </a:ln>
        </p:spPr>
        <p:txBody>
          <a:bodyPr lIns="91440" rIns="91440" tIns="45720" bIns="45720" anchor="ctr">
            <a:normAutofit fontScale="96507" lnSpcReduction="10000"/>
          </a:bodyPr>
          <a:p>
            <a:pPr indent="0" defTabSz="914400">
              <a:lnSpc>
                <a:spcPct val="90000"/>
              </a:lnSpc>
              <a:buNone/>
            </a:pPr>
            <a:r>
              <a:rPr b="1" lang="en-US" sz="4000" spc="-100" strike="noStrike">
                <a:solidFill>
                  <a:schemeClr val="dk1"/>
                </a:solidFill>
                <a:latin typeface="바탕"/>
                <a:ea typeface="바탕"/>
              </a:rPr>
              <a:t>Part 5:  Writing the formulas of covalent compounds</a:t>
            </a:r>
            <a:endParaRPr b="0" lang="en-US" sz="4000" spc="-1" strike="noStrike">
              <a:solidFill>
                <a:schemeClr val="dk1"/>
              </a:solidFill>
              <a:latin typeface="Avenir Next LT Pro Light"/>
            </a:endParaRPr>
          </a:p>
        </p:txBody>
      </p:sp>
      <p:sp>
        <p:nvSpPr>
          <p:cNvPr id="247" name="PlaceHolder 2"/>
          <p:cNvSpPr>
            <a:spLocks noGrp="1"/>
          </p:cNvSpPr>
          <p:nvPr>
            <p:ph/>
          </p:nvPr>
        </p:nvSpPr>
        <p:spPr>
          <a:xfrm>
            <a:off x="571320" y="2075760"/>
            <a:ext cx="11059560" cy="3910680"/>
          </a:xfrm>
          <a:prstGeom prst="rect">
            <a:avLst/>
          </a:prstGeom>
          <a:noFill/>
          <a:ln w="0">
            <a:noFill/>
          </a:ln>
        </p:spPr>
        <p:txBody>
          <a:bodyPr lIns="91440" rIns="91440" tIns="45720" bIns="45720" anchor="t">
            <a:noAutofit/>
          </a:bodyPr>
          <a:p>
            <a:pPr indent="0" defTabSz="914400">
              <a:lnSpc>
                <a:spcPct val="120000"/>
              </a:lnSpc>
              <a:spcBef>
                <a:spcPts val="1001"/>
              </a:spcBef>
              <a:buNone/>
              <a:tabLst>
                <a:tab algn="l" pos="0"/>
              </a:tabLst>
            </a:pPr>
            <a:r>
              <a:rPr b="0" lang="en-US" sz="2000" spc="-1" strike="noStrike">
                <a:solidFill>
                  <a:schemeClr val="dk1"/>
                </a:solidFill>
                <a:latin typeface="Avenir Next LT Pro Light"/>
              </a:rPr>
              <a:t>This is pretty easy.  To write the formulas of covalent compounds, just write down the elements that are in the compound and add a prefix in front of each to indicate how many atoms of each element is present.</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0" lang="en-US" sz="2000" spc="-1" strike="noStrike">
                <a:solidFill>
                  <a:schemeClr val="dk1"/>
                </a:solidFill>
                <a:latin typeface="Avenir Next LT Pro Light"/>
              </a:rPr>
              <a:t>Example:  phosphorus tribromide literally means “one phosphorus, three bromines” or PBr</a:t>
            </a:r>
            <a:r>
              <a:rPr b="0" lang="en-US" sz="2000" spc="-1" strike="noStrike" baseline="-25000">
                <a:solidFill>
                  <a:schemeClr val="dk1"/>
                </a:solidFill>
                <a:latin typeface="Avenir Next LT Pro Light"/>
              </a:rPr>
              <a:t>3</a:t>
            </a:r>
            <a:endParaRPr b="0" lang="en-US" sz="2000" spc="-1" strike="noStrike">
              <a:solidFill>
                <a:schemeClr val="dk1"/>
              </a:solidFill>
              <a:latin typeface="Avenir Next LT Pro Light"/>
            </a:endParaRPr>
          </a:p>
          <a:p>
            <a:pPr indent="0" defTabSz="914400">
              <a:lnSpc>
                <a:spcPct val="120000"/>
              </a:lnSpc>
              <a:spcBef>
                <a:spcPts val="1001"/>
              </a:spcBef>
              <a:buNone/>
              <a:tabLst>
                <a:tab algn="l" pos="0"/>
              </a:tabLst>
            </a:pPr>
            <a:endParaRPr b="0" lang="en-US" sz="2000" spc="-1" strike="noStrike">
              <a:solidFill>
                <a:schemeClr val="dk1"/>
              </a:solidFill>
              <a:latin typeface="Avenir Next LT Pro Light"/>
            </a:endParaRPr>
          </a:p>
          <a:p>
            <a:pPr indent="0" defTabSz="914400">
              <a:lnSpc>
                <a:spcPct val="120000"/>
              </a:lnSpc>
              <a:spcBef>
                <a:spcPts val="1001"/>
              </a:spcBef>
              <a:buNone/>
              <a:tabLst>
                <a:tab algn="l" pos="0"/>
              </a:tabLst>
            </a:pPr>
            <a:r>
              <a:rPr b="0" lang="en-US" sz="2000" spc="-1" strike="noStrike">
                <a:solidFill>
                  <a:schemeClr val="dk1"/>
                </a:solidFill>
                <a:latin typeface="Avenir Next LT Pro Light"/>
              </a:rPr>
              <a:t>The only even slightly unusual things you need to know are that</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0" lang="en-US" sz="2000" spc="-1" strike="noStrike">
                <a:solidFill>
                  <a:schemeClr val="dk1"/>
                </a:solidFill>
                <a:latin typeface="Avenir Next LT Pro Light"/>
              </a:rPr>
              <a:t>You only use “mono-” if there is one oxygen as the second element.</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0" lang="en-US" sz="2000" spc="-1" strike="noStrike">
                <a:solidFill>
                  <a:schemeClr val="dk1"/>
                </a:solidFill>
                <a:latin typeface="Avenir Next LT Pro Light"/>
              </a:rPr>
              <a:t>You need to remember the formulas for methane, water, and ammonia.</a:t>
            </a:r>
            <a:endParaRPr b="0" lang="en-US" sz="2000" spc="-1" strike="noStrike">
              <a:solidFill>
                <a:schemeClr val="dk1"/>
              </a:solidFill>
              <a:latin typeface="Avenir Next LT Pro Light"/>
            </a:endParaRPr>
          </a:p>
        </p:txBody>
      </p:sp>
    </p:spTree>
  </p:cSld>
  <mc:AlternateContent>
    <mc:Choice Requires="p14">
      <p:transition spd="slow" p14:dur="2000"/>
    </mc:Choice>
    <mc:Fallback>
      <p:transition spd="slow"/>
    </mc:Fallback>
  </mc:AlternateContent>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8" name="PlaceHolder 1"/>
          <p:cNvSpPr>
            <a:spLocks noGrp="1"/>
          </p:cNvSpPr>
          <p:nvPr>
            <p:ph type="title"/>
          </p:nvPr>
        </p:nvSpPr>
        <p:spPr>
          <a:xfrm>
            <a:off x="571680" y="689400"/>
            <a:ext cx="11048760" cy="1083600"/>
          </a:xfrm>
          <a:prstGeom prst="rect">
            <a:avLst/>
          </a:prstGeom>
          <a:noFill/>
          <a:ln w="0">
            <a:noFill/>
          </a:ln>
        </p:spPr>
        <p:txBody>
          <a:bodyPr lIns="91440" rIns="91440" tIns="45720" bIns="45720" anchor="ctr">
            <a:noAutofit/>
          </a:bodyPr>
          <a:p>
            <a:pPr indent="0" defTabSz="914400">
              <a:lnSpc>
                <a:spcPct val="90000"/>
              </a:lnSpc>
              <a:buNone/>
            </a:pPr>
            <a:r>
              <a:rPr b="1" lang="en-US" sz="4000" spc="-100" strike="noStrike">
                <a:solidFill>
                  <a:schemeClr val="dk1"/>
                </a:solidFill>
                <a:latin typeface="바탕"/>
                <a:ea typeface="바탕"/>
              </a:rPr>
              <a:t>Part 6:  Naming acids</a:t>
            </a:r>
            <a:endParaRPr b="0" lang="en-US" sz="4000" spc="-1" strike="noStrike">
              <a:solidFill>
                <a:schemeClr val="dk1"/>
              </a:solidFill>
              <a:latin typeface="Avenir Next LT Pro Light"/>
            </a:endParaRPr>
          </a:p>
        </p:txBody>
      </p:sp>
      <p:sp>
        <p:nvSpPr>
          <p:cNvPr id="249" name="PlaceHolder 2"/>
          <p:cNvSpPr>
            <a:spLocks noGrp="1"/>
          </p:cNvSpPr>
          <p:nvPr>
            <p:ph/>
          </p:nvPr>
        </p:nvSpPr>
        <p:spPr>
          <a:xfrm>
            <a:off x="571680" y="2075760"/>
            <a:ext cx="5928840" cy="3910680"/>
          </a:xfrm>
          <a:prstGeom prst="rect">
            <a:avLst/>
          </a:prstGeom>
          <a:noFill/>
          <a:ln w="0">
            <a:noFill/>
          </a:ln>
        </p:spPr>
        <p:txBody>
          <a:bodyPr lIns="91440" rIns="91440" tIns="45720" bIns="45720" anchor="t">
            <a:normAutofit/>
          </a:bodyPr>
          <a:p>
            <a:pPr indent="0" defTabSz="914400">
              <a:lnSpc>
                <a:spcPct val="120000"/>
              </a:lnSpc>
              <a:spcBef>
                <a:spcPts val="1001"/>
              </a:spcBef>
              <a:buNone/>
              <a:tabLst>
                <a:tab algn="l" pos="0"/>
              </a:tabLst>
            </a:pPr>
            <a:r>
              <a:rPr b="0" lang="en-US" sz="2400" spc="-1" strike="noStrike">
                <a:solidFill>
                  <a:schemeClr val="dk1"/>
                </a:solidFill>
                <a:latin typeface="Avenir Next LT Pro Light"/>
              </a:rPr>
              <a:t>Acids are named differently than other compounds, because of course they are.  The way you can identify an acid is that they have hydrogen as the first element, followed by either an element or a polyatomic ion.</a:t>
            </a:r>
            <a:endParaRPr b="0" lang="en-US" sz="24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0" lang="en-US" sz="2400" spc="-1" strike="noStrike">
                <a:solidFill>
                  <a:schemeClr val="dk1"/>
                </a:solidFill>
                <a:latin typeface="Avenir Next LT Pro Light"/>
              </a:rPr>
              <a:t>For example, H</a:t>
            </a:r>
            <a:r>
              <a:rPr b="0" lang="en-US" sz="2400" spc="-1" strike="noStrike" baseline="-25000">
                <a:solidFill>
                  <a:schemeClr val="dk1"/>
                </a:solidFill>
                <a:latin typeface="Avenir Next LT Pro Light"/>
              </a:rPr>
              <a:t>3</a:t>
            </a:r>
            <a:r>
              <a:rPr b="0" lang="en-US" sz="2400" spc="-1" strike="noStrike">
                <a:solidFill>
                  <a:schemeClr val="dk1"/>
                </a:solidFill>
                <a:latin typeface="Avenir Next LT Pro Light"/>
              </a:rPr>
              <a:t>PO</a:t>
            </a:r>
            <a:r>
              <a:rPr b="0" lang="en-US" sz="2400" spc="-1" strike="noStrike" baseline="-25000">
                <a:solidFill>
                  <a:schemeClr val="dk1"/>
                </a:solidFill>
                <a:latin typeface="Avenir Next LT Pro Light"/>
              </a:rPr>
              <a:t>4</a:t>
            </a:r>
            <a:r>
              <a:rPr b="0" lang="en-US" sz="2400" spc="-1" strike="noStrike">
                <a:solidFill>
                  <a:schemeClr val="dk1"/>
                </a:solidFill>
                <a:latin typeface="Avenir Next LT Pro Light"/>
              </a:rPr>
              <a:t> is an acid, while Na</a:t>
            </a:r>
            <a:r>
              <a:rPr b="0" lang="en-US" sz="2400" spc="-1" strike="noStrike" baseline="-25000">
                <a:solidFill>
                  <a:schemeClr val="dk1"/>
                </a:solidFill>
                <a:latin typeface="Avenir Next LT Pro Light"/>
              </a:rPr>
              <a:t>3</a:t>
            </a:r>
            <a:r>
              <a:rPr b="0" lang="en-US" sz="2400" spc="-1" strike="noStrike">
                <a:solidFill>
                  <a:schemeClr val="dk1"/>
                </a:solidFill>
                <a:latin typeface="Avenir Next LT Pro Light"/>
              </a:rPr>
              <a:t>PO</a:t>
            </a:r>
            <a:r>
              <a:rPr b="0" lang="en-US" sz="2400" spc="-1" strike="noStrike" baseline="-25000">
                <a:solidFill>
                  <a:schemeClr val="dk1"/>
                </a:solidFill>
                <a:latin typeface="Avenir Next LT Pro Light"/>
              </a:rPr>
              <a:t>4</a:t>
            </a:r>
            <a:r>
              <a:rPr b="0" lang="en-US" sz="2400" spc="-1" strike="noStrike">
                <a:solidFill>
                  <a:schemeClr val="dk1"/>
                </a:solidFill>
                <a:latin typeface="Avenir Next LT Pro Light"/>
              </a:rPr>
              <a:t> is not.</a:t>
            </a:r>
            <a:endParaRPr b="0" lang="en-US" sz="2400" spc="-1" strike="noStrike">
              <a:solidFill>
                <a:schemeClr val="dk1"/>
              </a:solidFill>
              <a:latin typeface="Avenir Next LT Pro Light"/>
            </a:endParaRPr>
          </a:p>
        </p:txBody>
      </p:sp>
      <p:pic>
        <p:nvPicPr>
          <p:cNvPr id="250" name="Picture 2" descr=""/>
          <p:cNvPicPr/>
          <p:nvPr/>
        </p:nvPicPr>
        <p:blipFill>
          <a:blip r:embed="rId1"/>
          <a:stretch/>
        </p:blipFill>
        <p:spPr>
          <a:xfrm>
            <a:off x="7731000" y="2100960"/>
            <a:ext cx="2793960" cy="3299400"/>
          </a:xfrm>
          <a:prstGeom prst="rect">
            <a:avLst/>
          </a:prstGeom>
          <a:ln w="0">
            <a:noFill/>
          </a:ln>
        </p:spPr>
      </p:pic>
      <p:sp>
        <p:nvSpPr>
          <p:cNvPr id="251" name="TextBox 3"/>
          <p:cNvSpPr/>
          <p:nvPr/>
        </p:nvSpPr>
        <p:spPr>
          <a:xfrm>
            <a:off x="7184880" y="5405040"/>
            <a:ext cx="3885840" cy="63828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i="1" lang="en-US" sz="1800" spc="-1" strike="noStrike">
                <a:solidFill>
                  <a:schemeClr val="dk1"/>
                </a:solidFill>
                <a:latin typeface="Avenir Next LT Pro Light"/>
              </a:rPr>
              <a:t>Citric acid is the ingredient in sour candies that makes them sour.</a:t>
            </a:r>
            <a:endParaRPr b="0" lang="en-US" sz="18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4" name="PlaceHolder 1"/>
          <p:cNvSpPr>
            <a:spLocks noGrp="1"/>
          </p:cNvSpPr>
          <p:nvPr>
            <p:ph type="title"/>
          </p:nvPr>
        </p:nvSpPr>
        <p:spPr>
          <a:xfrm>
            <a:off x="571680" y="689400"/>
            <a:ext cx="11048760" cy="1083600"/>
          </a:xfrm>
          <a:prstGeom prst="rect">
            <a:avLst/>
          </a:prstGeom>
          <a:noFill/>
          <a:ln w="0">
            <a:noFill/>
          </a:ln>
        </p:spPr>
        <p:txBody>
          <a:bodyPr lIns="91440" rIns="91440" tIns="45720" bIns="45720" anchor="ctr">
            <a:noAutofit/>
          </a:bodyPr>
          <a:p>
            <a:pPr indent="0" defTabSz="914400">
              <a:lnSpc>
                <a:spcPct val="90000"/>
              </a:lnSpc>
              <a:buNone/>
            </a:pPr>
            <a:r>
              <a:rPr b="0" lang="en-US" sz="4000" spc="-100" strike="noStrike">
                <a:solidFill>
                  <a:schemeClr val="dk1"/>
                </a:solidFill>
                <a:latin typeface="바탕"/>
                <a:ea typeface="바탕"/>
              </a:rPr>
              <a:t>Part 1:  Elements</a:t>
            </a:r>
            <a:endParaRPr b="0" lang="en-US" sz="4000" spc="-1" strike="noStrike">
              <a:solidFill>
                <a:schemeClr val="dk1"/>
              </a:solidFill>
              <a:latin typeface="Avenir Next LT Pro Light"/>
            </a:endParaRPr>
          </a:p>
        </p:txBody>
      </p:sp>
      <p:sp>
        <p:nvSpPr>
          <p:cNvPr id="135" name="PlaceHolder 2"/>
          <p:cNvSpPr>
            <a:spLocks noGrp="1"/>
          </p:cNvSpPr>
          <p:nvPr>
            <p:ph/>
          </p:nvPr>
        </p:nvSpPr>
        <p:spPr>
          <a:xfrm>
            <a:off x="571320" y="2075760"/>
            <a:ext cx="11059560" cy="3910680"/>
          </a:xfrm>
          <a:prstGeom prst="rect">
            <a:avLst/>
          </a:prstGeom>
          <a:noFill/>
          <a:ln w="0">
            <a:noFill/>
          </a:ln>
        </p:spPr>
        <p:txBody>
          <a:bodyPr lIns="91440" rIns="91440" tIns="45720" bIns="45720" anchor="t">
            <a:normAutofit/>
          </a:bodyPr>
          <a:p>
            <a:pPr indent="0" defTabSz="914400">
              <a:lnSpc>
                <a:spcPct val="120000"/>
              </a:lnSpc>
              <a:spcBef>
                <a:spcPts val="1001"/>
              </a:spcBef>
              <a:buNone/>
              <a:tabLst>
                <a:tab algn="l" pos="0"/>
              </a:tabLst>
            </a:pPr>
            <a:r>
              <a:rPr b="0" lang="en-US" sz="2000" spc="-1" strike="noStrike">
                <a:solidFill>
                  <a:schemeClr val="dk1"/>
                </a:solidFill>
                <a:latin typeface="Avenir Next LT Pro Light"/>
              </a:rPr>
              <a:t>Believe it or not, you actually need to learn how to name elements.  Sure, they’re on the periodic table, but there’s a little more to it than that.</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0" lang="en-US" sz="2000" spc="-1" strike="noStrike">
                <a:solidFill>
                  <a:schemeClr val="dk1"/>
                </a:solidFill>
                <a:latin typeface="Avenir Next LT Pro Light"/>
              </a:rPr>
              <a:t>Writing names:  If you see a chemical formula that contains only one element in it (for example, Fe, F</a:t>
            </a:r>
            <a:r>
              <a:rPr b="0" lang="en-US" sz="2000" spc="-1" strike="noStrike" baseline="-25000">
                <a:solidFill>
                  <a:schemeClr val="dk1"/>
                </a:solidFill>
                <a:latin typeface="Avenir Next LT Pro Light"/>
              </a:rPr>
              <a:t>2</a:t>
            </a:r>
            <a:r>
              <a:rPr b="0" lang="en-US" sz="2000" spc="-1" strike="noStrike">
                <a:solidFill>
                  <a:schemeClr val="dk1"/>
                </a:solidFill>
                <a:latin typeface="Avenir Next LT Pro Light"/>
              </a:rPr>
              <a:t>, or P</a:t>
            </a:r>
            <a:r>
              <a:rPr b="0" lang="en-US" sz="2000" spc="-1" strike="noStrike" baseline="-25000">
                <a:solidFill>
                  <a:schemeClr val="dk1"/>
                </a:solidFill>
                <a:latin typeface="Avenir Next LT Pro Light"/>
              </a:rPr>
              <a:t>4</a:t>
            </a:r>
            <a:r>
              <a:rPr b="0" lang="en-US" sz="2000" spc="-1" strike="noStrike">
                <a:solidFill>
                  <a:schemeClr val="dk1"/>
                </a:solidFill>
                <a:latin typeface="Avenir Next LT Pro Light"/>
              </a:rPr>
              <a:t>), the name is the same as that of the element.  In these examples, the names are “iron”, “fluorine”, and “phosphorus”, respectively.</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0" lang="en-US" sz="2000" spc="-1" strike="noStrike">
                <a:solidFill>
                  <a:schemeClr val="dk1"/>
                </a:solidFill>
                <a:latin typeface="Avenir Next LT Pro Light"/>
              </a:rPr>
              <a:t>Writing formulas:  For most elements, the formula is just the same as the atomic symbol.  Exceptions:  The halogens and hydrogen are diatomic, which means that their formula has two atoms of each element (for example, chlorine = Cl</a:t>
            </a:r>
            <a:r>
              <a:rPr b="0" lang="en-US" sz="2000" spc="-1" strike="noStrike" baseline="-25000">
                <a:solidFill>
                  <a:schemeClr val="dk1"/>
                </a:solidFill>
                <a:latin typeface="Avenir Next LT Pro Light"/>
              </a:rPr>
              <a:t>2</a:t>
            </a:r>
            <a:r>
              <a:rPr b="0" lang="en-US" sz="2000" spc="-1" strike="noStrike">
                <a:solidFill>
                  <a:schemeClr val="dk1"/>
                </a:solidFill>
                <a:latin typeface="Avenir Next LT Pro Light"/>
              </a:rPr>
              <a:t>).  Nitrogen and oxygen are also diatomic, while phosphorus has the formula P</a:t>
            </a:r>
            <a:r>
              <a:rPr b="0" lang="en-US" sz="2000" spc="-1" strike="noStrike" baseline="-25000">
                <a:solidFill>
                  <a:schemeClr val="dk1"/>
                </a:solidFill>
                <a:latin typeface="Avenir Next LT Pro Light"/>
              </a:rPr>
              <a:t>4</a:t>
            </a:r>
            <a:r>
              <a:rPr b="0" lang="en-US" sz="2000" spc="-1" strike="noStrike">
                <a:solidFill>
                  <a:schemeClr val="dk1"/>
                </a:solidFill>
                <a:latin typeface="Avenir Next LT Pro Light"/>
              </a:rPr>
              <a:t> and sulfur has the formula S</a:t>
            </a:r>
            <a:r>
              <a:rPr b="0" lang="en-US" sz="2000" spc="-1" strike="noStrike" baseline="-25000">
                <a:solidFill>
                  <a:schemeClr val="dk1"/>
                </a:solidFill>
                <a:latin typeface="Avenir Next LT Pro Light"/>
              </a:rPr>
              <a:t>8</a:t>
            </a:r>
            <a:r>
              <a:rPr b="0" lang="en-US" sz="2000" spc="-1" strike="noStrike">
                <a:solidFill>
                  <a:schemeClr val="dk1"/>
                </a:solidFill>
                <a:latin typeface="Avenir Next LT Pro Light"/>
              </a:rPr>
              <a:t>.</a:t>
            </a:r>
            <a:endParaRPr b="0" lang="en-US" sz="2000" spc="-1" strike="noStrike">
              <a:solidFill>
                <a:schemeClr val="dk1"/>
              </a:solidFill>
              <a:latin typeface="Avenir Next LT Pro Light"/>
            </a:endParaRPr>
          </a:p>
        </p:txBody>
      </p:sp>
    </p:spTree>
  </p:cSld>
  <mc:AlternateContent>
    <mc:Choice Requires="p14">
      <p:transition spd="slow" p14:dur="2000"/>
    </mc:Choice>
    <mc:Fallback>
      <p:transition spd="slow"/>
    </mc:Fallback>
  </mc:AlternateContent>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52" name="PlaceHolder 1"/>
          <p:cNvSpPr>
            <a:spLocks noGrp="1"/>
          </p:cNvSpPr>
          <p:nvPr>
            <p:ph type="title"/>
          </p:nvPr>
        </p:nvSpPr>
        <p:spPr>
          <a:xfrm>
            <a:off x="571680" y="689400"/>
            <a:ext cx="11048760" cy="1083600"/>
          </a:xfrm>
          <a:prstGeom prst="rect">
            <a:avLst/>
          </a:prstGeom>
          <a:noFill/>
          <a:ln w="0">
            <a:noFill/>
          </a:ln>
        </p:spPr>
        <p:txBody>
          <a:bodyPr lIns="91440" rIns="91440" tIns="45720" bIns="45720" anchor="ctr">
            <a:normAutofit/>
          </a:bodyPr>
          <a:p>
            <a:pPr indent="0" defTabSz="914400">
              <a:lnSpc>
                <a:spcPct val="90000"/>
              </a:lnSpc>
              <a:buNone/>
            </a:pPr>
            <a:r>
              <a:rPr b="1" lang="en-US" sz="4000" spc="-100" strike="noStrike">
                <a:solidFill>
                  <a:schemeClr val="dk1"/>
                </a:solidFill>
                <a:latin typeface="바탕"/>
                <a:ea typeface="바탕"/>
              </a:rPr>
              <a:t>Acids are named according to their formulas</a:t>
            </a:r>
            <a:endParaRPr b="0" lang="en-US" sz="4000" spc="-1" strike="noStrike">
              <a:solidFill>
                <a:schemeClr val="dk1"/>
              </a:solidFill>
              <a:latin typeface="Avenir Next LT Pro Light"/>
            </a:endParaRPr>
          </a:p>
        </p:txBody>
      </p:sp>
      <p:sp>
        <p:nvSpPr>
          <p:cNvPr id="253" name="PlaceHolder 2"/>
          <p:cNvSpPr>
            <a:spLocks noGrp="1"/>
          </p:cNvSpPr>
          <p:nvPr>
            <p:ph/>
          </p:nvPr>
        </p:nvSpPr>
        <p:spPr>
          <a:xfrm>
            <a:off x="571320" y="2075760"/>
            <a:ext cx="11620080" cy="3910680"/>
          </a:xfrm>
          <a:prstGeom prst="rect">
            <a:avLst/>
          </a:prstGeom>
          <a:noFill/>
          <a:ln w="0">
            <a:noFill/>
          </a:ln>
        </p:spPr>
        <p:txBody>
          <a:bodyPr lIns="91440" rIns="91440" tIns="45720" bIns="45720" anchor="t">
            <a:normAutofit fontScale="89943" lnSpcReduction="10000"/>
          </a:bodyPr>
          <a:p>
            <a:pPr indent="0" defTabSz="914400">
              <a:lnSpc>
                <a:spcPct val="120000"/>
              </a:lnSpc>
              <a:spcBef>
                <a:spcPts val="1001"/>
              </a:spcBef>
              <a:buNone/>
              <a:tabLst>
                <a:tab algn="l" pos="0"/>
              </a:tabLst>
            </a:pPr>
            <a:r>
              <a:rPr b="1" lang="en-US" sz="2000" spc="-1" strike="noStrike">
                <a:solidFill>
                  <a:schemeClr val="dk1"/>
                </a:solidFill>
                <a:latin typeface="Avenir Next LT Pro Light"/>
              </a:rPr>
              <a:t>Acids that contain just hydrogen and another element are named as “hydro[something]ic acid”. </a:t>
            </a:r>
            <a:endParaRPr b="0" lang="en-US" sz="2000" spc="-1" strike="noStrike">
              <a:solidFill>
                <a:schemeClr val="dk1"/>
              </a:solidFill>
              <a:latin typeface="Avenir Next LT Pro Light"/>
            </a:endParaRPr>
          </a:p>
          <a:p>
            <a:pPr lvl="1" marL="457200" indent="-228600" defTabSz="914400">
              <a:lnSpc>
                <a:spcPct val="120000"/>
              </a:lnSpc>
              <a:spcBef>
                <a:spcPts val="499"/>
              </a:spcBef>
              <a:buClr>
                <a:srgbClr val="000000"/>
              </a:buClr>
              <a:buSzPct val="80000"/>
              <a:buFont typeface="Avenir Next LT Pro Light"/>
              <a:buChar char="–"/>
              <a:tabLst>
                <a:tab algn="l" pos="0"/>
              </a:tabLst>
            </a:pPr>
            <a:r>
              <a:rPr b="0" lang="en-US" sz="1800" spc="-1" strike="noStrike">
                <a:solidFill>
                  <a:schemeClr val="dk1"/>
                </a:solidFill>
                <a:latin typeface="Avenir Next LT Pro Light"/>
              </a:rPr>
              <a:t>For example, H</a:t>
            </a:r>
            <a:r>
              <a:rPr b="0" lang="en-US" sz="1800" spc="-1" strike="noStrike" baseline="-25000">
                <a:solidFill>
                  <a:schemeClr val="dk1"/>
                </a:solidFill>
                <a:latin typeface="Avenir Next LT Pro Light"/>
              </a:rPr>
              <a:t>2</a:t>
            </a:r>
            <a:r>
              <a:rPr b="0" lang="en-US" sz="1800" spc="-1" strike="noStrike">
                <a:solidFill>
                  <a:schemeClr val="dk1"/>
                </a:solidFill>
                <a:latin typeface="Avenir Next LT Pro Light"/>
              </a:rPr>
              <a:t>S is called hydrosulfuric acid.</a:t>
            </a:r>
            <a:endParaRPr b="0" lang="en-US" sz="1800" spc="-1" strike="noStrike">
              <a:solidFill>
                <a:schemeClr val="dk1"/>
              </a:solidFill>
              <a:latin typeface="Avenir Next LT Pro Light"/>
            </a:endParaRPr>
          </a:p>
          <a:p>
            <a:pPr marL="228600" indent="0" defTabSz="914400">
              <a:lnSpc>
                <a:spcPct val="120000"/>
              </a:lnSpc>
              <a:spcBef>
                <a:spcPts val="499"/>
              </a:spcBef>
              <a:buNone/>
              <a:tabLst>
                <a:tab algn="l" pos="0"/>
              </a:tabLst>
            </a:pPr>
            <a:endParaRPr b="0" lang="en-US" sz="1800" spc="-1" strike="noStrike">
              <a:solidFill>
                <a:schemeClr val="dk1"/>
              </a:solidFill>
              <a:latin typeface="Avenir Next LT Pro Light"/>
            </a:endParaRPr>
          </a:p>
          <a:p>
            <a:pPr indent="0" defTabSz="914400">
              <a:lnSpc>
                <a:spcPct val="120000"/>
              </a:lnSpc>
              <a:spcBef>
                <a:spcPts val="1001"/>
              </a:spcBef>
              <a:buNone/>
              <a:tabLst>
                <a:tab algn="l" pos="0"/>
              </a:tabLst>
            </a:pPr>
            <a:r>
              <a:rPr b="1" lang="en-US" sz="2000" spc="-1" strike="noStrike">
                <a:solidFill>
                  <a:schemeClr val="dk1"/>
                </a:solidFill>
                <a:latin typeface="Avenir Next LT Pro Light"/>
              </a:rPr>
              <a:t>Acids that contain hydrogen and a polyatomic ion that ending in “-ite” has the name “[something]ous acid”.</a:t>
            </a:r>
            <a:endParaRPr b="0" lang="en-US" sz="2000" spc="-1" strike="noStrike">
              <a:solidFill>
                <a:schemeClr val="dk1"/>
              </a:solidFill>
              <a:latin typeface="Avenir Next LT Pro Light"/>
            </a:endParaRPr>
          </a:p>
          <a:p>
            <a:pPr lvl="1" marL="457200" indent="-228600" defTabSz="914400">
              <a:lnSpc>
                <a:spcPct val="120000"/>
              </a:lnSpc>
              <a:spcBef>
                <a:spcPts val="499"/>
              </a:spcBef>
              <a:buClr>
                <a:srgbClr val="000000"/>
              </a:buClr>
              <a:buSzPct val="80000"/>
              <a:buFont typeface="Avenir Next LT Pro Light"/>
              <a:buChar char="–"/>
              <a:tabLst>
                <a:tab algn="l" pos="0"/>
              </a:tabLst>
            </a:pPr>
            <a:r>
              <a:rPr b="0" lang="en-US" sz="1800" spc="-1" strike="noStrike">
                <a:solidFill>
                  <a:schemeClr val="dk1"/>
                </a:solidFill>
                <a:latin typeface="Avenir Next LT Pro Light"/>
              </a:rPr>
              <a:t>For example, HNO</a:t>
            </a:r>
            <a:r>
              <a:rPr b="0" lang="en-US" sz="1800" spc="-1" strike="noStrike" baseline="-25000">
                <a:solidFill>
                  <a:schemeClr val="dk1"/>
                </a:solidFill>
                <a:latin typeface="Avenir Next LT Pro Light"/>
              </a:rPr>
              <a:t>2</a:t>
            </a:r>
            <a:r>
              <a:rPr b="0" lang="en-US" sz="1800" spc="-1" strike="noStrike">
                <a:solidFill>
                  <a:schemeClr val="dk1"/>
                </a:solidFill>
                <a:latin typeface="Avenir Next LT Pro Light"/>
              </a:rPr>
              <a:t> is called nitrous acid.</a:t>
            </a:r>
            <a:endParaRPr b="0" lang="en-US" sz="1800" spc="-1" strike="noStrike">
              <a:solidFill>
                <a:schemeClr val="dk1"/>
              </a:solidFill>
              <a:latin typeface="Avenir Next LT Pro Light"/>
            </a:endParaRPr>
          </a:p>
          <a:p>
            <a:pPr marL="228600" indent="0" defTabSz="914400">
              <a:lnSpc>
                <a:spcPct val="120000"/>
              </a:lnSpc>
              <a:spcBef>
                <a:spcPts val="499"/>
              </a:spcBef>
              <a:buNone/>
              <a:tabLst>
                <a:tab algn="l" pos="0"/>
              </a:tabLst>
            </a:pPr>
            <a:endParaRPr b="0" lang="en-US" sz="1800" spc="-1" strike="noStrike">
              <a:solidFill>
                <a:schemeClr val="dk1"/>
              </a:solidFill>
              <a:latin typeface="Avenir Next LT Pro Light"/>
            </a:endParaRPr>
          </a:p>
          <a:p>
            <a:pPr indent="0" defTabSz="914400">
              <a:lnSpc>
                <a:spcPct val="120000"/>
              </a:lnSpc>
              <a:spcBef>
                <a:spcPts val="1001"/>
              </a:spcBef>
              <a:buNone/>
              <a:tabLst>
                <a:tab algn="l" pos="0"/>
              </a:tabLst>
            </a:pPr>
            <a:r>
              <a:rPr b="1" lang="en-US" sz="2000" spc="-1" strike="noStrike">
                <a:solidFill>
                  <a:schemeClr val="dk1"/>
                </a:solidFill>
                <a:latin typeface="Avenir Next LT Pro Light"/>
              </a:rPr>
              <a:t>Acids that contain hydrogen and a polyatomic ion that ending in “-ate” has the name “[something]ic acid.”</a:t>
            </a:r>
            <a:endParaRPr b="0" lang="en-US" sz="2000" spc="-1" strike="noStrike">
              <a:solidFill>
                <a:schemeClr val="dk1"/>
              </a:solidFill>
              <a:latin typeface="Avenir Next LT Pro Light"/>
            </a:endParaRPr>
          </a:p>
          <a:p>
            <a:pPr lvl="1" marL="457200" indent="-228600" defTabSz="914400">
              <a:lnSpc>
                <a:spcPct val="120000"/>
              </a:lnSpc>
              <a:spcBef>
                <a:spcPts val="499"/>
              </a:spcBef>
              <a:buClr>
                <a:srgbClr val="000000"/>
              </a:buClr>
              <a:buSzPct val="80000"/>
              <a:buFont typeface="Avenir Next LT Pro Light"/>
              <a:buChar char="–"/>
              <a:tabLst>
                <a:tab algn="l" pos="0"/>
              </a:tabLst>
            </a:pPr>
            <a:r>
              <a:rPr b="0" lang="en-US" sz="1800" spc="-1" strike="noStrike">
                <a:solidFill>
                  <a:schemeClr val="dk1"/>
                </a:solidFill>
                <a:latin typeface="Avenir Next LT Pro Light"/>
              </a:rPr>
              <a:t>For example, HNO</a:t>
            </a:r>
            <a:r>
              <a:rPr b="0" lang="en-US" sz="1800" spc="-1" strike="noStrike" baseline="-25000">
                <a:solidFill>
                  <a:schemeClr val="dk1"/>
                </a:solidFill>
                <a:latin typeface="Avenir Next LT Pro Light"/>
              </a:rPr>
              <a:t>3</a:t>
            </a:r>
            <a:r>
              <a:rPr b="0" lang="en-US" sz="1800" spc="-1" strike="noStrike">
                <a:solidFill>
                  <a:schemeClr val="dk1"/>
                </a:solidFill>
                <a:latin typeface="Avenir Next LT Pro Light"/>
              </a:rPr>
              <a:t> is called “nitric acid.”</a:t>
            </a:r>
            <a:endParaRPr b="0" lang="en-US" sz="1800" spc="-1" strike="noStrike">
              <a:solidFill>
                <a:schemeClr val="dk1"/>
              </a:solidFill>
              <a:latin typeface="Avenir Next LT Pro Light"/>
            </a:endParaRPr>
          </a:p>
        </p:txBody>
      </p:sp>
    </p:spTree>
  </p:cSld>
  <mc:AlternateContent>
    <mc:Choice Requires="p14">
      <p:transition spd="slow" p14:dur="2000"/>
    </mc:Choice>
    <mc:Fallback>
      <p:transition spd="slow"/>
    </mc:Fallback>
  </mc:AlternateContent>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54" name="PlaceHolder 1"/>
          <p:cNvSpPr>
            <a:spLocks noGrp="1"/>
          </p:cNvSpPr>
          <p:nvPr>
            <p:ph type="title"/>
          </p:nvPr>
        </p:nvSpPr>
        <p:spPr>
          <a:xfrm>
            <a:off x="571680" y="689400"/>
            <a:ext cx="11048760" cy="1083600"/>
          </a:xfrm>
          <a:prstGeom prst="rect">
            <a:avLst/>
          </a:prstGeom>
          <a:noFill/>
          <a:ln w="0">
            <a:noFill/>
          </a:ln>
        </p:spPr>
        <p:txBody>
          <a:bodyPr lIns="91440" rIns="91440" tIns="45720" bIns="45720" anchor="ctr">
            <a:noAutofit/>
          </a:bodyPr>
          <a:p>
            <a:pPr indent="0" defTabSz="914400">
              <a:lnSpc>
                <a:spcPct val="90000"/>
              </a:lnSpc>
              <a:buNone/>
            </a:pPr>
            <a:r>
              <a:rPr b="1" lang="en-US" sz="4000" spc="-100" strike="noStrike">
                <a:solidFill>
                  <a:schemeClr val="dk1"/>
                </a:solidFill>
                <a:latin typeface="바탕"/>
                <a:ea typeface="바탕"/>
              </a:rPr>
              <a:t>Some examples of naming acids:</a:t>
            </a:r>
            <a:endParaRPr b="0" lang="en-US" sz="4000" spc="-1" strike="noStrike">
              <a:solidFill>
                <a:schemeClr val="dk1"/>
              </a:solidFill>
              <a:latin typeface="Avenir Next LT Pro Light"/>
            </a:endParaRPr>
          </a:p>
        </p:txBody>
      </p:sp>
      <p:sp>
        <p:nvSpPr>
          <p:cNvPr id="255" name="PlaceHolder 2"/>
          <p:cNvSpPr>
            <a:spLocks noGrp="1"/>
          </p:cNvSpPr>
          <p:nvPr>
            <p:ph/>
          </p:nvPr>
        </p:nvSpPr>
        <p:spPr>
          <a:xfrm>
            <a:off x="571320" y="2075760"/>
            <a:ext cx="11059560" cy="3910680"/>
          </a:xfrm>
          <a:prstGeom prst="rect">
            <a:avLst/>
          </a:prstGeom>
          <a:noFill/>
          <a:ln w="0">
            <a:noFill/>
          </a:ln>
        </p:spPr>
        <p:txBody>
          <a:bodyPr lIns="91440" rIns="91440" tIns="45720" bIns="45720" anchor="t">
            <a:noAutofit/>
          </a:bodyPr>
          <a:p>
            <a:pPr marL="228600" indent="-228600" defTabSz="914400">
              <a:lnSpc>
                <a:spcPct val="120000"/>
              </a:lnSpc>
              <a:spcBef>
                <a:spcPts val="1001"/>
              </a:spcBef>
              <a:buClr>
                <a:srgbClr val="000000"/>
              </a:buClr>
              <a:buSzPct val="80000"/>
              <a:buFont typeface="Arial"/>
              <a:buChar char="•"/>
            </a:pPr>
            <a:r>
              <a:rPr b="0" lang="en-US" sz="2000" spc="-1" strike="noStrike">
                <a:solidFill>
                  <a:schemeClr val="dk1"/>
                </a:solidFill>
                <a:latin typeface="Avenir Next LT Pro Light"/>
              </a:rPr>
              <a:t>H</a:t>
            </a:r>
            <a:r>
              <a:rPr b="0" lang="en-US" sz="2000" spc="-1" strike="noStrike" baseline="-25000">
                <a:solidFill>
                  <a:schemeClr val="dk1"/>
                </a:solidFill>
                <a:latin typeface="Avenir Next LT Pro Light"/>
              </a:rPr>
              <a:t>2</a:t>
            </a:r>
            <a:r>
              <a:rPr b="0" lang="en-US" sz="2000" spc="-1" strike="noStrike">
                <a:solidFill>
                  <a:schemeClr val="dk1"/>
                </a:solidFill>
                <a:latin typeface="Avenir Next LT Pro Light"/>
              </a:rPr>
              <a:t>Se</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pPr>
            <a:r>
              <a:rPr b="0" lang="en-US" sz="2000" spc="-1" strike="noStrike">
                <a:solidFill>
                  <a:schemeClr val="dk1"/>
                </a:solidFill>
                <a:latin typeface="Avenir Next LT Pro Light"/>
              </a:rPr>
              <a:t>H</a:t>
            </a:r>
            <a:r>
              <a:rPr b="0" lang="en-US" sz="2000" spc="-1" strike="noStrike" baseline="-25000">
                <a:solidFill>
                  <a:schemeClr val="dk1"/>
                </a:solidFill>
                <a:latin typeface="Avenir Next LT Pro Light"/>
              </a:rPr>
              <a:t>2</a:t>
            </a:r>
            <a:r>
              <a:rPr b="0" lang="en-US" sz="2000" spc="-1" strike="noStrike">
                <a:solidFill>
                  <a:schemeClr val="dk1"/>
                </a:solidFill>
                <a:latin typeface="Avenir Next LT Pro Light"/>
              </a:rPr>
              <a:t>CO</a:t>
            </a:r>
            <a:r>
              <a:rPr b="0" lang="en-US" sz="2000" spc="-1" strike="noStrike" baseline="-25000">
                <a:solidFill>
                  <a:schemeClr val="dk1"/>
                </a:solidFill>
                <a:latin typeface="Avenir Next LT Pro Light"/>
              </a:rPr>
              <a:t>3</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pPr>
            <a:r>
              <a:rPr b="0" lang="en-US" sz="2000" spc="-1" strike="noStrike">
                <a:solidFill>
                  <a:schemeClr val="dk1"/>
                </a:solidFill>
                <a:latin typeface="Avenir Next LT Pro Light"/>
              </a:rPr>
              <a:t>HC</a:t>
            </a:r>
            <a:r>
              <a:rPr b="0" lang="en-US" sz="2000" spc="-1" strike="noStrike" baseline="-25000">
                <a:solidFill>
                  <a:schemeClr val="dk1"/>
                </a:solidFill>
                <a:latin typeface="Avenir Next LT Pro Light"/>
              </a:rPr>
              <a:t>2</a:t>
            </a:r>
            <a:r>
              <a:rPr b="0" lang="en-US" sz="2000" spc="-1" strike="noStrike">
                <a:solidFill>
                  <a:schemeClr val="dk1"/>
                </a:solidFill>
                <a:latin typeface="Avenir Next LT Pro Light"/>
              </a:rPr>
              <a:t>H</a:t>
            </a:r>
            <a:r>
              <a:rPr b="0" lang="en-US" sz="2000" spc="-1" strike="noStrike" baseline="-25000">
                <a:solidFill>
                  <a:schemeClr val="dk1"/>
                </a:solidFill>
                <a:latin typeface="Avenir Next LT Pro Light"/>
              </a:rPr>
              <a:t>3</a:t>
            </a:r>
            <a:r>
              <a:rPr b="0" lang="en-US" sz="2000" spc="-1" strike="noStrike">
                <a:solidFill>
                  <a:schemeClr val="dk1"/>
                </a:solidFill>
                <a:latin typeface="Avenir Next LT Pro Light"/>
              </a:rPr>
              <a:t>O</a:t>
            </a:r>
            <a:r>
              <a:rPr b="0" lang="en-US" sz="2000" spc="-1" strike="noStrike" baseline="-25000">
                <a:solidFill>
                  <a:schemeClr val="dk1"/>
                </a:solidFill>
                <a:latin typeface="Avenir Next LT Pro Light"/>
              </a:rPr>
              <a:t>2</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pPr>
            <a:r>
              <a:rPr b="0" lang="en-US" sz="2000" spc="-1" strike="noStrike">
                <a:solidFill>
                  <a:schemeClr val="dk1"/>
                </a:solidFill>
                <a:latin typeface="Avenir Next LT Pro Light"/>
              </a:rPr>
              <a:t>H</a:t>
            </a:r>
            <a:r>
              <a:rPr b="0" lang="en-US" sz="2000" spc="-1" strike="noStrike" baseline="-25000">
                <a:solidFill>
                  <a:schemeClr val="dk1"/>
                </a:solidFill>
                <a:latin typeface="Avenir Next LT Pro Light"/>
              </a:rPr>
              <a:t>3</a:t>
            </a:r>
            <a:r>
              <a:rPr b="0" lang="en-US" sz="2000" spc="-1" strike="noStrike">
                <a:solidFill>
                  <a:schemeClr val="dk1"/>
                </a:solidFill>
                <a:latin typeface="Avenir Next LT Pro Light"/>
              </a:rPr>
              <a:t>As</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pPr>
            <a:r>
              <a:rPr b="0" lang="en-US" sz="2000" spc="-1" strike="noStrike">
                <a:solidFill>
                  <a:schemeClr val="dk1"/>
                </a:solidFill>
                <a:latin typeface="Avenir Next LT Pro Light"/>
              </a:rPr>
              <a:t>HBr</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pPr>
            <a:r>
              <a:rPr b="0" lang="en-US" sz="2000" spc="-1" strike="noStrike">
                <a:solidFill>
                  <a:schemeClr val="dk1"/>
                </a:solidFill>
                <a:latin typeface="Avenir Next LT Pro Light"/>
              </a:rPr>
              <a:t>H</a:t>
            </a:r>
            <a:r>
              <a:rPr b="0" lang="en-US" sz="2000" spc="-1" strike="noStrike" baseline="-25000">
                <a:solidFill>
                  <a:schemeClr val="dk1"/>
                </a:solidFill>
                <a:latin typeface="Avenir Next LT Pro Light"/>
              </a:rPr>
              <a:t>3</a:t>
            </a:r>
            <a:r>
              <a:rPr b="0" lang="en-US" sz="2000" spc="-1" strike="noStrike">
                <a:solidFill>
                  <a:schemeClr val="dk1"/>
                </a:solidFill>
                <a:latin typeface="Avenir Next LT Pro Light"/>
              </a:rPr>
              <a:t>PO</a:t>
            </a:r>
            <a:r>
              <a:rPr b="0" lang="en-US" sz="2000" spc="-1" strike="noStrike" baseline="-25000">
                <a:solidFill>
                  <a:schemeClr val="dk1"/>
                </a:solidFill>
                <a:latin typeface="Avenir Next LT Pro Light"/>
              </a:rPr>
              <a:t>4</a:t>
            </a:r>
            <a:endParaRPr b="0" lang="en-US" sz="2000" spc="-1" strike="noStrike">
              <a:solidFill>
                <a:schemeClr val="dk1"/>
              </a:solidFill>
              <a:latin typeface="Avenir Next LT Pro Light"/>
            </a:endParaRPr>
          </a:p>
        </p:txBody>
      </p:sp>
      <p:pic>
        <p:nvPicPr>
          <p:cNvPr id="256" name="Picture 4" descr="Why Does My Shower Drain Smell? (What to Do) | KS"/>
          <p:cNvPicPr/>
          <p:nvPr/>
        </p:nvPicPr>
        <p:blipFill>
          <a:blip r:embed="rId1"/>
          <a:stretch/>
        </p:blipFill>
        <p:spPr>
          <a:xfrm>
            <a:off x="4557600" y="1995480"/>
            <a:ext cx="6095520" cy="3178440"/>
          </a:xfrm>
          <a:prstGeom prst="rect">
            <a:avLst/>
          </a:prstGeom>
          <a:ln w="0">
            <a:noFill/>
          </a:ln>
        </p:spPr>
      </p:pic>
      <p:sp>
        <p:nvSpPr>
          <p:cNvPr id="257" name="TextBox 4"/>
          <p:cNvSpPr/>
          <p:nvPr/>
        </p:nvSpPr>
        <p:spPr>
          <a:xfrm>
            <a:off x="4600440" y="5257800"/>
            <a:ext cx="6028920" cy="109800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i="1" lang="en-US" sz="1600" spc="-1" strike="noStrike">
                <a:solidFill>
                  <a:schemeClr val="dk1"/>
                </a:solidFill>
                <a:latin typeface="Avenir Next LT Pro Light"/>
              </a:rPr>
              <a:t>H</a:t>
            </a:r>
            <a:r>
              <a:rPr b="0" i="1" lang="en-US" sz="1600" spc="-1" strike="noStrike" baseline="-25000">
                <a:solidFill>
                  <a:schemeClr val="dk1"/>
                </a:solidFill>
                <a:latin typeface="Avenir Next LT Pro Light"/>
              </a:rPr>
              <a:t>3</a:t>
            </a:r>
            <a:r>
              <a:rPr b="0" i="1" lang="en-US" sz="1600" spc="-1" strike="noStrike">
                <a:solidFill>
                  <a:schemeClr val="dk1"/>
                </a:solidFill>
                <a:latin typeface="Avenir Next LT Pro Light"/>
              </a:rPr>
              <a:t>As is not only the most toxic selenium compound known, but the smell is so bad that people who come into contact with low concentrations of it have flu-like symptoms for days as their body clears it from their mucous membranes.</a:t>
            </a:r>
            <a:endParaRPr b="0" lang="en-US" sz="16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58" name="PlaceHolder 1"/>
          <p:cNvSpPr>
            <a:spLocks noGrp="1"/>
          </p:cNvSpPr>
          <p:nvPr>
            <p:ph type="title"/>
          </p:nvPr>
        </p:nvSpPr>
        <p:spPr>
          <a:xfrm>
            <a:off x="571680" y="689400"/>
            <a:ext cx="11048760" cy="1083600"/>
          </a:xfrm>
          <a:prstGeom prst="rect">
            <a:avLst/>
          </a:prstGeom>
          <a:noFill/>
          <a:ln w="0">
            <a:noFill/>
          </a:ln>
        </p:spPr>
        <p:txBody>
          <a:bodyPr lIns="91440" rIns="91440" tIns="45720" bIns="45720" anchor="ctr">
            <a:noAutofit/>
          </a:bodyPr>
          <a:p>
            <a:pPr indent="0" defTabSz="914400">
              <a:lnSpc>
                <a:spcPct val="90000"/>
              </a:lnSpc>
              <a:buNone/>
            </a:pPr>
            <a:r>
              <a:rPr b="1" lang="en-US" sz="4000" spc="-100" strike="noStrike">
                <a:solidFill>
                  <a:schemeClr val="dk1"/>
                </a:solidFill>
                <a:latin typeface="바탕"/>
                <a:ea typeface="바탕"/>
              </a:rPr>
              <a:t>Part 7:  Writing the formulas of acids</a:t>
            </a:r>
            <a:endParaRPr b="0" lang="en-US" sz="4000" spc="-1" strike="noStrike">
              <a:solidFill>
                <a:schemeClr val="dk1"/>
              </a:solidFill>
              <a:latin typeface="Avenir Next LT Pro Light"/>
            </a:endParaRPr>
          </a:p>
        </p:txBody>
      </p:sp>
      <p:sp>
        <p:nvSpPr>
          <p:cNvPr id="259" name="PlaceHolder 2"/>
          <p:cNvSpPr>
            <a:spLocks noGrp="1"/>
          </p:cNvSpPr>
          <p:nvPr>
            <p:ph/>
          </p:nvPr>
        </p:nvSpPr>
        <p:spPr>
          <a:xfrm>
            <a:off x="571320" y="1957320"/>
            <a:ext cx="11059560" cy="4210920"/>
          </a:xfrm>
          <a:prstGeom prst="rect">
            <a:avLst/>
          </a:prstGeom>
          <a:noFill/>
          <a:ln w="0">
            <a:noFill/>
          </a:ln>
        </p:spPr>
        <p:txBody>
          <a:bodyPr lIns="91440" rIns="91440" tIns="45720" bIns="45720" anchor="t">
            <a:normAutofit fontScale="93441" lnSpcReduction="10000"/>
          </a:bodyPr>
          <a:p>
            <a:pPr indent="0" defTabSz="914400">
              <a:lnSpc>
                <a:spcPct val="120000"/>
              </a:lnSpc>
              <a:spcBef>
                <a:spcPts val="1001"/>
              </a:spcBef>
              <a:buNone/>
              <a:tabLst>
                <a:tab algn="l" pos="0"/>
              </a:tabLst>
            </a:pPr>
            <a:r>
              <a:rPr b="1" lang="en-US" sz="2000" spc="-1" strike="noStrike">
                <a:solidFill>
                  <a:schemeClr val="dk1"/>
                </a:solidFill>
                <a:latin typeface="Avenir Next LT Pro Light"/>
              </a:rPr>
              <a:t>To write the formula of an acid when given the name, do the following:</a:t>
            </a:r>
            <a:endParaRPr b="0" lang="en-US" sz="2000" spc="-1" strike="noStrike">
              <a:solidFill>
                <a:schemeClr val="dk1"/>
              </a:solidFill>
              <a:latin typeface="Avenir Next LT Pro Light"/>
            </a:endParaRPr>
          </a:p>
          <a:p>
            <a:pPr indent="0" defTabSz="914400">
              <a:lnSpc>
                <a:spcPct val="120000"/>
              </a:lnSpc>
              <a:spcBef>
                <a:spcPts val="1001"/>
              </a:spcBef>
              <a:buNone/>
              <a:tabLst>
                <a:tab algn="l" pos="0"/>
              </a:tabLst>
            </a:pPr>
            <a:r>
              <a:rPr b="0" lang="en-US" sz="2000" spc="-1" strike="noStrike">
                <a:solidFill>
                  <a:schemeClr val="dk1"/>
                </a:solidFill>
                <a:latin typeface="Avenir Next LT Pro Light"/>
              </a:rPr>
              <a:t>If the name starts with “hydro-”, then write ”H” followed by whatever element comes next.  The number of H atoms is the same as the distance that the second element is from the nearest noble gas.</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0" lang="en-US" sz="2000" spc="-1" strike="noStrike">
                <a:solidFill>
                  <a:schemeClr val="dk1"/>
                </a:solidFill>
                <a:latin typeface="Avenir Next LT Pro Light"/>
              </a:rPr>
              <a:t>Example:  hydrosulfuric acid is H</a:t>
            </a:r>
            <a:r>
              <a:rPr b="0" lang="en-US" sz="2000" spc="-1" strike="noStrike" baseline="-25000">
                <a:solidFill>
                  <a:schemeClr val="dk1"/>
                </a:solidFill>
                <a:latin typeface="Avenir Next LT Pro Light"/>
              </a:rPr>
              <a:t>2</a:t>
            </a:r>
            <a:r>
              <a:rPr b="0" lang="en-US" sz="2000" spc="-1" strike="noStrike">
                <a:solidFill>
                  <a:schemeClr val="dk1"/>
                </a:solidFill>
                <a:latin typeface="Avenir Next LT Pro Light"/>
              </a:rPr>
              <a:t>S</a:t>
            </a:r>
            <a:endParaRPr b="0" lang="en-US" sz="2000" spc="-1" strike="noStrike">
              <a:solidFill>
                <a:schemeClr val="dk1"/>
              </a:solidFill>
              <a:latin typeface="Avenir Next LT Pro Light"/>
            </a:endParaRPr>
          </a:p>
          <a:p>
            <a:pPr indent="0" defTabSz="914400">
              <a:lnSpc>
                <a:spcPct val="120000"/>
              </a:lnSpc>
              <a:spcBef>
                <a:spcPts val="1001"/>
              </a:spcBef>
              <a:buNone/>
              <a:tabLst>
                <a:tab algn="l" pos="0"/>
              </a:tabLst>
            </a:pPr>
            <a:endParaRPr b="0" lang="en-US" sz="2000" spc="-1" strike="noStrike">
              <a:solidFill>
                <a:schemeClr val="dk1"/>
              </a:solidFill>
              <a:latin typeface="Avenir Next LT Pro Light"/>
            </a:endParaRPr>
          </a:p>
          <a:p>
            <a:pPr indent="0" defTabSz="914400">
              <a:lnSpc>
                <a:spcPct val="120000"/>
              </a:lnSpc>
              <a:spcBef>
                <a:spcPts val="1001"/>
              </a:spcBef>
              <a:buNone/>
              <a:tabLst>
                <a:tab algn="l" pos="0"/>
              </a:tabLst>
            </a:pPr>
            <a:r>
              <a:rPr b="0" lang="en-US" sz="2000" spc="-1" strike="noStrike">
                <a:solidFill>
                  <a:schemeClr val="dk1"/>
                </a:solidFill>
                <a:latin typeface="Avenir Next LT Pro Light"/>
              </a:rPr>
              <a:t>If the name doesn’t start with “hydro-”, it’s got a polyatomic ion in it.  If the end of the acid name has an “-ic”, then the polyatomic ion ends with ”-ate.”  If the end of the acid name has an “-ous”, the polyatomic ion ends with “-ite.”  The number of hydrogen atoms will be the same as the negative charge on the polyatomic ion.</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0" lang="en-US" sz="2000" spc="-1" strike="noStrike">
                <a:solidFill>
                  <a:schemeClr val="dk1"/>
                </a:solidFill>
                <a:latin typeface="Avenir Next LT Pro Light"/>
              </a:rPr>
              <a:t>Examples:  sulfuric acid is H</a:t>
            </a:r>
            <a:r>
              <a:rPr b="0" lang="en-US" sz="2000" spc="-1" strike="noStrike" baseline="-25000">
                <a:solidFill>
                  <a:schemeClr val="dk1"/>
                </a:solidFill>
                <a:latin typeface="Avenir Next LT Pro Light"/>
              </a:rPr>
              <a:t>2</a:t>
            </a:r>
            <a:r>
              <a:rPr b="0" lang="en-US" sz="2000" spc="-1" strike="noStrike">
                <a:solidFill>
                  <a:schemeClr val="dk1"/>
                </a:solidFill>
                <a:latin typeface="Avenir Next LT Pro Light"/>
              </a:rPr>
              <a:t>SO</a:t>
            </a:r>
            <a:r>
              <a:rPr b="0" lang="en-US" sz="2000" spc="-1" strike="noStrike" baseline="-25000">
                <a:solidFill>
                  <a:schemeClr val="dk1"/>
                </a:solidFill>
                <a:latin typeface="Avenir Next LT Pro Light"/>
              </a:rPr>
              <a:t>4</a:t>
            </a:r>
            <a:r>
              <a:rPr b="0" lang="en-US" sz="2000" spc="-1" strike="noStrike">
                <a:solidFill>
                  <a:schemeClr val="dk1"/>
                </a:solidFill>
                <a:latin typeface="Avenir Next LT Pro Light"/>
              </a:rPr>
              <a:t>, while sulfurous acid is H</a:t>
            </a:r>
            <a:r>
              <a:rPr b="0" lang="en-US" sz="2000" spc="-1" strike="noStrike" baseline="-25000">
                <a:solidFill>
                  <a:schemeClr val="dk1"/>
                </a:solidFill>
                <a:latin typeface="Avenir Next LT Pro Light"/>
              </a:rPr>
              <a:t>2</a:t>
            </a:r>
            <a:r>
              <a:rPr b="0" lang="en-US" sz="2000" spc="-1" strike="noStrike">
                <a:solidFill>
                  <a:schemeClr val="dk1"/>
                </a:solidFill>
                <a:latin typeface="Avenir Next LT Pro Light"/>
              </a:rPr>
              <a:t>SO</a:t>
            </a:r>
            <a:r>
              <a:rPr b="0" lang="en-US" sz="2000" spc="-1" strike="noStrike" baseline="-25000">
                <a:solidFill>
                  <a:schemeClr val="dk1"/>
                </a:solidFill>
                <a:latin typeface="Avenir Next LT Pro Light"/>
              </a:rPr>
              <a:t>3</a:t>
            </a:r>
            <a:r>
              <a:rPr b="0" lang="en-US" sz="2000" spc="-1" strike="noStrike">
                <a:solidFill>
                  <a:schemeClr val="dk1"/>
                </a:solidFill>
                <a:latin typeface="Avenir Next LT Pro Light"/>
              </a:rPr>
              <a:t>.</a:t>
            </a:r>
            <a:endParaRPr b="0" lang="en-US" sz="2000" spc="-1" strike="noStrike">
              <a:solidFill>
                <a:schemeClr val="dk1"/>
              </a:solidFill>
              <a:latin typeface="Avenir Next LT Pro Light"/>
            </a:endParaRPr>
          </a:p>
        </p:txBody>
      </p:sp>
    </p:spTree>
  </p:cSld>
  <mc:AlternateContent>
    <mc:Choice Requires="p14">
      <p:transition spd="slow" p14:dur="2000"/>
    </mc:Choice>
    <mc:Fallback>
      <p:transition spd="slow"/>
    </mc:Fallback>
  </mc:AlternateContent>
</p:sld>
</file>

<file path=ppt/slides/slide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chemeClr val="lt2"/>
        </a:solidFill>
      </p:bgPr>
    </p:bg>
    <p:spTree>
      <p:nvGrpSpPr>
        <p:cNvPr id="1" name=""/>
        <p:cNvGrpSpPr/>
        <p:nvPr/>
      </p:nvGrpSpPr>
      <p:grpSpPr>
        <a:xfrm>
          <a:off x="0" y="0"/>
          <a:ext cx="0" cy="0"/>
          <a:chOff x="0" y="0"/>
          <a:chExt cx="0" cy="0"/>
        </a:xfrm>
      </p:grpSpPr>
      <p:sp useBgFill="1">
        <p:nvSpPr>
          <p:cNvPr id="260" name="Rectangle 10248">
            <a:extLst>
              <a:ext uri="{C183D7F6-B498-43B3-948B-1728B52AA6E4}">
                <adec:decorative xmlns:adec="http://schemas.microsoft.com/office/drawing/2017/decorative" val="1"/>
              </a:ext>
            </a:extLst>
          </p:cNvPr>
          <p:cNvSpPr/>
          <p:nvPr/>
        </p:nvSpPr>
        <p:spPr>
          <a:xfrm>
            <a:off x="-6840" y="0"/>
            <a:ext cx="12198600" cy="6857640"/>
          </a:xfrm>
          <a:prstGeom prst="rect">
            <a:avLst/>
          </a:prstGeom>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b="0" lang="en-US" sz="1800" spc="-1" strike="noStrike">
              <a:solidFill>
                <a:schemeClr val="lt1"/>
              </a:solidFill>
              <a:latin typeface="Avenir Next LT Pro Light"/>
            </a:endParaRPr>
          </a:p>
        </p:txBody>
      </p:sp>
      <p:sp>
        <p:nvSpPr>
          <p:cNvPr id="261" name="PlaceHolder 1"/>
          <p:cNvSpPr>
            <a:spLocks noGrp="1"/>
          </p:cNvSpPr>
          <p:nvPr>
            <p:ph type="title"/>
          </p:nvPr>
        </p:nvSpPr>
        <p:spPr>
          <a:xfrm>
            <a:off x="491040" y="851760"/>
            <a:ext cx="2648160" cy="5182920"/>
          </a:xfrm>
          <a:prstGeom prst="rect">
            <a:avLst/>
          </a:prstGeom>
          <a:noFill/>
          <a:ln w="0">
            <a:noFill/>
          </a:ln>
        </p:spPr>
        <p:txBody>
          <a:bodyPr lIns="91440" rIns="91440" tIns="45720" bIns="45720" anchor="t">
            <a:normAutofit/>
          </a:bodyPr>
          <a:p>
            <a:pPr indent="0" defTabSz="914400">
              <a:lnSpc>
                <a:spcPct val="90000"/>
              </a:lnSpc>
              <a:buNone/>
            </a:pPr>
            <a:r>
              <a:rPr b="0" lang="en-US" sz="4400" spc="-100" strike="noStrike">
                <a:solidFill>
                  <a:schemeClr val="dk1"/>
                </a:solidFill>
                <a:latin typeface="바탕"/>
                <a:ea typeface="바탕"/>
              </a:rPr>
              <a:t>Let’s practice writing acid formulas!</a:t>
            </a:r>
            <a:endParaRPr b="0" lang="en-US" sz="4400" spc="-1" strike="noStrike">
              <a:solidFill>
                <a:schemeClr val="dk1"/>
              </a:solidFill>
              <a:latin typeface="Avenir Next LT Pro Light"/>
            </a:endParaRPr>
          </a:p>
        </p:txBody>
      </p:sp>
      <p:cxnSp>
        <p:nvCxnSpPr>
          <p:cNvPr id="262" name="Straight Connector 10250">
            <a:extLst>
              <a:ext uri="{C183D7F6-B498-43B3-948B-1728B52AA6E4}">
                <adec:decorative xmlns:adec="http://schemas.microsoft.com/office/drawing/2017/decorative" val="1"/>
              </a:ext>
            </a:extLst>
          </p:cNvPr>
          <p:cNvCxnSpPr/>
          <p:nvPr/>
        </p:nvCxnSpPr>
        <p:spPr>
          <a:xfrm flipH="1">
            <a:off x="571320" y="571320"/>
            <a:ext cx="11054880" cy="360"/>
          </a:xfrm>
          <a:prstGeom prst="straightConnector1">
            <a:avLst/>
          </a:prstGeom>
          <a:ln>
            <a:solidFill>
              <a:srgbClr val="000000"/>
            </a:solidFill>
          </a:ln>
        </p:spPr>
      </p:cxnSp>
      <p:pic>
        <p:nvPicPr>
          <p:cNvPr id="263" name="Picture 4" descr=""/>
          <p:cNvPicPr/>
          <p:nvPr/>
        </p:nvPicPr>
        <p:blipFill>
          <a:blip r:embed="rId1"/>
          <a:srcRect l="0" t="28594" r="0" b="0"/>
          <a:stretch/>
        </p:blipFill>
        <p:spPr>
          <a:xfrm>
            <a:off x="3589920" y="847440"/>
            <a:ext cx="4822200" cy="5158440"/>
          </a:xfrm>
          <a:prstGeom prst="rect">
            <a:avLst/>
          </a:prstGeom>
          <a:ln w="0">
            <a:noFill/>
          </a:ln>
        </p:spPr>
      </p:pic>
      <p:sp>
        <p:nvSpPr>
          <p:cNvPr id="264" name="PlaceHolder 2"/>
          <p:cNvSpPr>
            <a:spLocks noGrp="1"/>
          </p:cNvSpPr>
          <p:nvPr>
            <p:ph/>
          </p:nvPr>
        </p:nvSpPr>
        <p:spPr>
          <a:xfrm>
            <a:off x="8808840" y="822960"/>
            <a:ext cx="2822400" cy="5182920"/>
          </a:xfrm>
          <a:prstGeom prst="rect">
            <a:avLst/>
          </a:prstGeom>
          <a:noFill/>
          <a:ln w="0">
            <a:noFill/>
          </a:ln>
        </p:spPr>
        <p:txBody>
          <a:bodyPr lIns="91440" rIns="91440" tIns="45720" bIns="45720" anchor="t">
            <a:normAutofit/>
          </a:bodyPr>
          <a:p>
            <a:pPr marL="228600" indent="-228600" defTabSz="914400">
              <a:lnSpc>
                <a:spcPct val="120000"/>
              </a:lnSpc>
              <a:spcBef>
                <a:spcPts val="1001"/>
              </a:spcBef>
              <a:buClr>
                <a:srgbClr val="000000"/>
              </a:buClr>
              <a:buSzPct val="80000"/>
              <a:buFont typeface="Arial"/>
              <a:buChar char="•"/>
            </a:pPr>
            <a:r>
              <a:rPr b="0" lang="en-US" sz="1800" spc="-1" strike="noStrike">
                <a:solidFill>
                  <a:schemeClr val="dk1"/>
                </a:solidFill>
                <a:latin typeface="Avenir Next LT Pro Light"/>
              </a:rPr>
              <a:t>Nitrous acid (shown here)</a:t>
            </a:r>
            <a:endParaRPr b="0" lang="en-US" sz="18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pPr>
            <a:r>
              <a:rPr b="0" lang="en-US" sz="1800" spc="-1" strike="noStrike">
                <a:solidFill>
                  <a:schemeClr val="dk1"/>
                </a:solidFill>
                <a:latin typeface="Avenir Next LT Pro Light"/>
              </a:rPr>
              <a:t>Hydroarsenic acid</a:t>
            </a:r>
            <a:endParaRPr b="0" lang="en-US" sz="18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pPr>
            <a:r>
              <a:rPr b="0" lang="en-US" sz="1800" spc="-1" strike="noStrike">
                <a:solidFill>
                  <a:schemeClr val="dk1"/>
                </a:solidFill>
                <a:latin typeface="Avenir Next LT Pro Light"/>
              </a:rPr>
              <a:t>Hydrobromic acid</a:t>
            </a:r>
            <a:endParaRPr b="0" lang="en-US" sz="18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pPr>
            <a:r>
              <a:rPr b="0" lang="en-US" sz="1800" spc="-1" strike="noStrike">
                <a:solidFill>
                  <a:schemeClr val="dk1"/>
                </a:solidFill>
                <a:latin typeface="Avenir Next LT Pro Light"/>
              </a:rPr>
              <a:t>Phosphoric acid</a:t>
            </a:r>
            <a:endParaRPr b="0" lang="en-US" sz="18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pPr>
            <a:r>
              <a:rPr b="0" lang="en-US" sz="1800" spc="-1" strike="noStrike">
                <a:solidFill>
                  <a:schemeClr val="dk1"/>
                </a:solidFill>
                <a:latin typeface="Avenir Next LT Pro Light"/>
              </a:rPr>
              <a:t>Hydrophosphoric acid </a:t>
            </a:r>
            <a:endParaRPr b="0" lang="en-US" sz="1800" spc="-1" strike="noStrike">
              <a:solidFill>
                <a:schemeClr val="dk1"/>
              </a:solidFill>
              <a:latin typeface="Avenir Next LT Pro Light"/>
            </a:endParaRPr>
          </a:p>
        </p:txBody>
      </p:sp>
      <p:cxnSp>
        <p:nvCxnSpPr>
          <p:cNvPr id="265" name="Straight Connector 10252">
            <a:extLst>
              <a:ext uri="{C183D7F6-B498-43B3-948B-1728B52AA6E4}">
                <adec:decorative xmlns:adec="http://schemas.microsoft.com/office/drawing/2017/decorative" val="1"/>
              </a:ext>
            </a:extLst>
          </p:cNvPr>
          <p:cNvCxnSpPr/>
          <p:nvPr/>
        </p:nvCxnSpPr>
        <p:spPr>
          <a:xfrm flipH="1">
            <a:off x="571320" y="6286320"/>
            <a:ext cx="11055240" cy="360"/>
          </a:xfrm>
          <a:prstGeom prst="straightConnector1">
            <a:avLst/>
          </a:prstGeom>
          <a:ln>
            <a:solidFill>
              <a:srgbClr val="000000"/>
            </a:solidFill>
          </a:ln>
        </p:spPr>
      </p:cxnSp>
      <p:cxnSp>
        <p:nvCxnSpPr>
          <p:cNvPr id="266" name="Straight Connector 10254">
            <a:extLst>
              <a:ext uri="{C183D7F6-B498-43B3-948B-1728B52AA6E4}">
                <adec:decorative xmlns:adec="http://schemas.microsoft.com/office/drawing/2017/decorative" val="1"/>
              </a:ext>
            </a:extLst>
          </p:cNvPr>
          <p:cNvCxnSpPr/>
          <p:nvPr/>
        </p:nvCxnSpPr>
        <p:spPr>
          <a:xfrm>
            <a:off x="3314520" y="571320"/>
            <a:ext cx="360" cy="5715360"/>
          </a:xfrm>
          <a:prstGeom prst="straightConnector1">
            <a:avLst/>
          </a:prstGeom>
          <a:ln>
            <a:solidFill>
              <a:srgbClr val="000000"/>
            </a:solidFill>
          </a:ln>
        </p:spPr>
      </p:cxnSp>
    </p:spTree>
  </p:cSld>
  <mc:AlternateContent>
    <mc:Choice Requires="p14">
      <p:transition spd="slow" p14:dur="2000"/>
    </mc:Choice>
    <mc:Fallback>
      <p:transition spd="slow"/>
    </mc:Fallback>
  </mc:AlternateContent>
</p:sld>
</file>

<file path=ppt/slides/slide3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67" name="PlaceHolder 1"/>
          <p:cNvSpPr>
            <a:spLocks noGrp="1"/>
          </p:cNvSpPr>
          <p:nvPr>
            <p:ph type="title"/>
          </p:nvPr>
        </p:nvSpPr>
        <p:spPr>
          <a:xfrm>
            <a:off x="571680" y="689400"/>
            <a:ext cx="11048760" cy="1083600"/>
          </a:xfrm>
          <a:prstGeom prst="rect">
            <a:avLst/>
          </a:prstGeom>
          <a:noFill/>
          <a:ln w="0">
            <a:noFill/>
          </a:ln>
        </p:spPr>
        <p:txBody>
          <a:bodyPr lIns="91440" rIns="91440" tIns="45720" bIns="45720" anchor="ctr">
            <a:normAutofit fontScale="90257"/>
          </a:bodyPr>
          <a:p>
            <a:pPr indent="0" defTabSz="914400">
              <a:lnSpc>
                <a:spcPct val="90000"/>
              </a:lnSpc>
              <a:buNone/>
            </a:pPr>
            <a:r>
              <a:rPr b="1" lang="en-US" sz="4000" spc="-100" strike="noStrike">
                <a:solidFill>
                  <a:schemeClr val="dk1"/>
                </a:solidFill>
                <a:latin typeface="바탕"/>
                <a:ea typeface="바탕"/>
              </a:rPr>
              <a:t>The big finale:  How to figure out what you should be doing</a:t>
            </a:r>
            <a:endParaRPr b="0" lang="en-US" sz="4000" spc="-1" strike="noStrike">
              <a:solidFill>
                <a:schemeClr val="dk1"/>
              </a:solidFill>
              <a:latin typeface="Avenir Next LT Pro Light"/>
            </a:endParaRPr>
          </a:p>
        </p:txBody>
      </p:sp>
      <p:sp>
        <p:nvSpPr>
          <p:cNvPr id="268" name="PlaceHolder 2"/>
          <p:cNvSpPr>
            <a:spLocks noGrp="1"/>
          </p:cNvSpPr>
          <p:nvPr>
            <p:ph/>
          </p:nvPr>
        </p:nvSpPr>
        <p:spPr>
          <a:xfrm>
            <a:off x="571320" y="2075760"/>
            <a:ext cx="11059560" cy="3910680"/>
          </a:xfrm>
          <a:prstGeom prst="rect">
            <a:avLst/>
          </a:prstGeom>
          <a:noFill/>
          <a:ln w="0">
            <a:noFill/>
          </a:ln>
        </p:spPr>
        <p:txBody>
          <a:bodyPr lIns="91440" rIns="91440" tIns="45720" bIns="45720" anchor="t">
            <a:noAutofit/>
          </a:bodyPr>
          <a:p>
            <a:pPr indent="0" defTabSz="914400">
              <a:lnSpc>
                <a:spcPct val="120000"/>
              </a:lnSpc>
              <a:spcBef>
                <a:spcPts val="1001"/>
              </a:spcBef>
              <a:buNone/>
              <a:tabLst>
                <a:tab algn="l" pos="0"/>
              </a:tabLst>
            </a:pPr>
            <a:r>
              <a:rPr b="0" lang="en-US" sz="2000" spc="-1" strike="noStrike">
                <a:solidFill>
                  <a:schemeClr val="dk1"/>
                </a:solidFill>
                <a:latin typeface="Avenir Next LT Pro Light"/>
              </a:rPr>
              <a:t>When you’re told to either name a compound or write its formula, you’ll have to figure out how to do this.  After all, there are lots of different ways to name stuff.  Here’s how:</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0" lang="en-US" sz="2000" spc="-1" strike="noStrike">
                <a:solidFill>
                  <a:schemeClr val="dk1"/>
                </a:solidFill>
                <a:latin typeface="Avenir Next LT Pro Light"/>
              </a:rPr>
              <a:t>If only one element is represented, use the method described for elements.</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0" lang="en-US" sz="2000" spc="-1" strike="noStrike">
                <a:solidFill>
                  <a:schemeClr val="dk1"/>
                </a:solidFill>
                <a:latin typeface="Avenir Next LT Pro Light"/>
              </a:rPr>
              <a:t>If a metal is present, you’ve got an ionic compound.  You’ll need to think about things like Roman numerals and polyatomic ions.  </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0" lang="en-US" sz="2000" spc="-1" strike="noStrike">
                <a:solidFill>
                  <a:schemeClr val="dk1"/>
                </a:solidFill>
                <a:latin typeface="Avenir Next LT Pro Light"/>
              </a:rPr>
              <a:t>If no metals are present, you’ve got a covalent compound.  You’ll need those prefixes.</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0" lang="en-US" sz="2000" spc="-1" strike="noStrike">
                <a:solidFill>
                  <a:schemeClr val="dk1"/>
                </a:solidFill>
                <a:latin typeface="Avenir Next LT Pro Light"/>
              </a:rPr>
              <a:t>If the first element in a compound is hydrogen, it’s an acid.  Use the corresponding method to name them.</a:t>
            </a:r>
            <a:endParaRPr b="0" lang="en-US" sz="2000" spc="-1" strike="noStrike">
              <a:solidFill>
                <a:schemeClr val="dk1"/>
              </a:solidFill>
              <a:latin typeface="Avenir Next LT Pro Light"/>
            </a:endParaRPr>
          </a:p>
        </p:txBody>
      </p:sp>
      <p:sp>
        <p:nvSpPr>
          <p:cNvPr id="269" name="TextBox 3"/>
          <p:cNvSpPr/>
          <p:nvPr/>
        </p:nvSpPr>
        <p:spPr>
          <a:xfrm>
            <a:off x="7811280" y="5765760"/>
            <a:ext cx="6881040" cy="51660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1" lang="en-US" sz="2800" spc="-1" strike="noStrike">
                <a:solidFill>
                  <a:schemeClr val="dk1"/>
                </a:solidFill>
                <a:latin typeface="Avenir Next LT Pro Light"/>
              </a:rPr>
              <a:t>Let’s do some practice!</a:t>
            </a:r>
            <a:endParaRPr b="0" lang="en-US" sz="28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chemeClr val="lt2"/>
        </a:solidFill>
      </p:bgPr>
    </p:bg>
    <p:spTree>
      <p:nvGrpSpPr>
        <p:cNvPr id="1" name=""/>
        <p:cNvGrpSpPr/>
        <p:nvPr/>
      </p:nvGrpSpPr>
      <p:grpSpPr>
        <a:xfrm>
          <a:off x="0" y="0"/>
          <a:ext cx="0" cy="0"/>
          <a:chOff x="0" y="0"/>
          <a:chExt cx="0" cy="0"/>
        </a:xfrm>
      </p:grpSpPr>
      <p:sp useBgFill="1">
        <p:nvSpPr>
          <p:cNvPr id="136" name="Rectangle 2054">
            <a:extLst>
              <a:ext uri="{C183D7F6-B498-43B3-948B-1728B52AA6E4}">
                <adec:decorative xmlns:adec="http://schemas.microsoft.com/office/drawing/2017/decorative" val="1"/>
              </a:ext>
            </a:extLst>
          </p:cNvPr>
          <p:cNvSpPr/>
          <p:nvPr/>
        </p:nvSpPr>
        <p:spPr>
          <a:xfrm>
            <a:off x="-6840" y="0"/>
            <a:ext cx="12198600" cy="6857640"/>
          </a:xfrm>
          <a:prstGeom prst="rect">
            <a:avLst/>
          </a:prstGeom>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b="0" lang="en-US" sz="1800" spc="-1" strike="noStrike">
              <a:solidFill>
                <a:schemeClr val="lt1"/>
              </a:solidFill>
              <a:latin typeface="Avenir Next LT Pro Light"/>
            </a:endParaRPr>
          </a:p>
        </p:txBody>
      </p:sp>
      <p:sp>
        <p:nvSpPr>
          <p:cNvPr id="137" name="PlaceHolder 1"/>
          <p:cNvSpPr>
            <a:spLocks noGrp="1"/>
          </p:cNvSpPr>
          <p:nvPr>
            <p:ph type="title"/>
          </p:nvPr>
        </p:nvSpPr>
        <p:spPr>
          <a:xfrm>
            <a:off x="571680" y="4572000"/>
            <a:ext cx="4734000" cy="1508040"/>
          </a:xfrm>
          <a:prstGeom prst="rect">
            <a:avLst/>
          </a:prstGeom>
          <a:noFill/>
          <a:ln w="0">
            <a:noFill/>
          </a:ln>
        </p:spPr>
        <p:txBody>
          <a:bodyPr lIns="91440" rIns="91440" tIns="45720" bIns="45720" anchor="ctr">
            <a:normAutofit/>
          </a:bodyPr>
          <a:p>
            <a:pPr indent="0" defTabSz="914400">
              <a:lnSpc>
                <a:spcPct val="90000"/>
              </a:lnSpc>
              <a:buNone/>
            </a:pPr>
            <a:r>
              <a:rPr b="0" lang="en-US" sz="4000" spc="-100" strike="noStrike">
                <a:solidFill>
                  <a:schemeClr val="dk1"/>
                </a:solidFill>
                <a:latin typeface="바탕"/>
                <a:ea typeface="바탕"/>
              </a:rPr>
              <a:t>Part 2: Ionic compounds </a:t>
            </a:r>
            <a:endParaRPr b="0" lang="en-US" sz="4000" spc="-1" strike="noStrike">
              <a:solidFill>
                <a:schemeClr val="dk1"/>
              </a:solidFill>
              <a:latin typeface="Avenir Next LT Pro Light"/>
            </a:endParaRPr>
          </a:p>
        </p:txBody>
      </p:sp>
      <p:pic>
        <p:nvPicPr>
          <p:cNvPr id="138" name="Picture 2" descr="What is the basic unit of an ionic compound and a covalent compound? |  Socratic"/>
          <p:cNvPicPr/>
          <p:nvPr/>
        </p:nvPicPr>
        <p:blipFill>
          <a:blip r:embed="rId1"/>
          <a:stretch/>
        </p:blipFill>
        <p:spPr>
          <a:xfrm>
            <a:off x="975960" y="571680"/>
            <a:ext cx="10263240" cy="3335400"/>
          </a:xfrm>
          <a:prstGeom prst="rect">
            <a:avLst/>
          </a:prstGeom>
          <a:ln w="0">
            <a:noFill/>
          </a:ln>
        </p:spPr>
      </p:pic>
      <p:cxnSp>
        <p:nvCxnSpPr>
          <p:cNvPr id="139" name="Straight Connector 2056">
            <a:extLst>
              <a:ext uri="{C183D7F6-B498-43B3-948B-1728B52AA6E4}">
                <adec:decorative xmlns:adec="http://schemas.microsoft.com/office/drawing/2017/decorative" val="1"/>
              </a:ext>
            </a:extLst>
          </p:cNvPr>
          <p:cNvCxnSpPr/>
          <p:nvPr/>
        </p:nvCxnSpPr>
        <p:spPr>
          <a:xfrm flipH="1">
            <a:off x="571320" y="4336920"/>
            <a:ext cx="11054880" cy="360"/>
          </a:xfrm>
          <a:prstGeom prst="straightConnector1">
            <a:avLst/>
          </a:prstGeom>
          <a:ln>
            <a:solidFill>
              <a:srgbClr val="000000"/>
            </a:solidFill>
          </a:ln>
        </p:spPr>
      </p:cxnSp>
      <p:cxnSp>
        <p:nvCxnSpPr>
          <p:cNvPr id="140" name="Straight Connector 2058">
            <a:extLst>
              <a:ext uri="{C183D7F6-B498-43B3-948B-1728B52AA6E4}">
                <adec:decorative xmlns:adec="http://schemas.microsoft.com/office/drawing/2017/decorative" val="1"/>
              </a:ext>
            </a:extLst>
          </p:cNvPr>
          <p:cNvCxnSpPr/>
          <p:nvPr/>
        </p:nvCxnSpPr>
        <p:spPr>
          <a:xfrm>
            <a:off x="5524200" y="4336920"/>
            <a:ext cx="360" cy="1949760"/>
          </a:xfrm>
          <a:prstGeom prst="straightConnector1">
            <a:avLst/>
          </a:prstGeom>
          <a:ln>
            <a:solidFill>
              <a:srgbClr val="000000"/>
            </a:solidFill>
          </a:ln>
        </p:spPr>
      </p:cxnSp>
      <p:sp>
        <p:nvSpPr>
          <p:cNvPr id="141" name="PlaceHolder 2"/>
          <p:cNvSpPr>
            <a:spLocks noGrp="1"/>
          </p:cNvSpPr>
          <p:nvPr>
            <p:ph/>
          </p:nvPr>
        </p:nvSpPr>
        <p:spPr>
          <a:xfrm>
            <a:off x="6046200" y="4572000"/>
            <a:ext cx="5584680" cy="1508040"/>
          </a:xfrm>
          <a:prstGeom prst="rect">
            <a:avLst/>
          </a:prstGeom>
          <a:noFill/>
          <a:ln w="0">
            <a:noFill/>
          </a:ln>
        </p:spPr>
        <p:txBody>
          <a:bodyPr lIns="91440" rIns="91440" tIns="45720" bIns="45720" anchor="ctr">
            <a:normAutofit/>
          </a:bodyPr>
          <a:p>
            <a:pPr indent="0" defTabSz="914400">
              <a:lnSpc>
                <a:spcPct val="110000"/>
              </a:lnSpc>
              <a:spcBef>
                <a:spcPts val="1001"/>
              </a:spcBef>
              <a:buNone/>
              <a:tabLst>
                <a:tab algn="l" pos="0"/>
              </a:tabLst>
            </a:pPr>
            <a:r>
              <a:rPr b="0" lang="en-US" sz="1700" spc="-1" strike="noStrike">
                <a:solidFill>
                  <a:schemeClr val="dk1"/>
                </a:solidFill>
                <a:latin typeface="Avenir Next LT Pro Light"/>
              </a:rPr>
              <a:t>First off, you can tell if something is an ionic compound because it will have a cation (which is either a metal atom or the ammonium ion – NH</a:t>
            </a:r>
            <a:r>
              <a:rPr b="0" lang="en-US" sz="1700" spc="-1" strike="noStrike" baseline="-25000">
                <a:solidFill>
                  <a:schemeClr val="dk1"/>
                </a:solidFill>
                <a:latin typeface="Avenir Next LT Pro Light"/>
              </a:rPr>
              <a:t>4</a:t>
            </a:r>
            <a:r>
              <a:rPr b="0" lang="en-US" sz="1600" spc="-1" strike="noStrike" baseline="30000">
                <a:solidFill>
                  <a:schemeClr val="dk1"/>
                </a:solidFill>
                <a:latin typeface="Avenir Next LT Pro Light"/>
              </a:rPr>
              <a:t>+</a:t>
            </a:r>
            <a:r>
              <a:rPr b="0" lang="en-US" sz="1700" spc="-1" strike="noStrike">
                <a:solidFill>
                  <a:schemeClr val="dk1"/>
                </a:solidFill>
                <a:latin typeface="Avenir Next LT Pro Light"/>
              </a:rPr>
              <a:t>).  If it doesn’t fall into this category, don’t use this naming scheme!</a:t>
            </a:r>
            <a:endParaRPr b="0" lang="en-US" sz="1700" spc="-1" strike="noStrike">
              <a:solidFill>
                <a:schemeClr val="dk1"/>
              </a:solidFill>
              <a:latin typeface="Avenir Next LT Pro Light"/>
            </a:endParaRPr>
          </a:p>
          <a:p>
            <a:pPr indent="0" defTabSz="914400">
              <a:lnSpc>
                <a:spcPct val="110000"/>
              </a:lnSpc>
              <a:spcBef>
                <a:spcPts val="1001"/>
              </a:spcBef>
              <a:buNone/>
              <a:tabLst>
                <a:tab algn="l" pos="0"/>
              </a:tabLst>
            </a:pPr>
            <a:endParaRPr b="0" lang="en-US" sz="1700" spc="-1" strike="noStrike">
              <a:solidFill>
                <a:schemeClr val="dk1"/>
              </a:solidFill>
              <a:latin typeface="Avenir Next LT Pro Light"/>
            </a:endParaRPr>
          </a:p>
        </p:txBody>
      </p:sp>
      <p:cxnSp>
        <p:nvCxnSpPr>
          <p:cNvPr id="142" name="Straight Connector 2060">
            <a:extLst>
              <a:ext uri="{C183D7F6-B498-43B3-948B-1728B52AA6E4}">
                <adec:decorative xmlns:adec="http://schemas.microsoft.com/office/drawing/2017/decorative" val="1"/>
              </a:ext>
            </a:extLst>
          </p:cNvPr>
          <p:cNvCxnSpPr/>
          <p:nvPr/>
        </p:nvCxnSpPr>
        <p:spPr>
          <a:xfrm flipH="1">
            <a:off x="571320" y="6286320"/>
            <a:ext cx="11055240" cy="360"/>
          </a:xfrm>
          <a:prstGeom prst="straightConnector1">
            <a:avLst/>
          </a:prstGeom>
          <a:ln>
            <a:solidFill>
              <a:srgbClr val="000000"/>
            </a:solidFill>
          </a:ln>
        </p:spPr>
      </p:cxn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3" name="PlaceHolder 1"/>
          <p:cNvSpPr>
            <a:spLocks noGrp="1"/>
          </p:cNvSpPr>
          <p:nvPr>
            <p:ph type="title"/>
          </p:nvPr>
        </p:nvSpPr>
        <p:spPr>
          <a:xfrm>
            <a:off x="571680" y="689400"/>
            <a:ext cx="11048760" cy="1083600"/>
          </a:xfrm>
          <a:prstGeom prst="rect">
            <a:avLst/>
          </a:prstGeom>
          <a:noFill/>
          <a:ln w="0">
            <a:noFill/>
          </a:ln>
        </p:spPr>
        <p:txBody>
          <a:bodyPr lIns="91440" rIns="91440" tIns="45720" bIns="45720" anchor="ctr">
            <a:normAutofit fontScale="90257"/>
          </a:bodyPr>
          <a:p>
            <a:pPr indent="0" defTabSz="914400">
              <a:lnSpc>
                <a:spcPct val="90000"/>
              </a:lnSpc>
              <a:buNone/>
            </a:pPr>
            <a:r>
              <a:rPr b="1" lang="en-US" sz="4000" spc="-100" strike="noStrike">
                <a:solidFill>
                  <a:schemeClr val="dk1"/>
                </a:solidFill>
                <a:latin typeface="바탕"/>
                <a:ea typeface="바탕"/>
              </a:rPr>
              <a:t>Writing the names of ionic compounds from their formulas (Step 1):</a:t>
            </a:r>
            <a:endParaRPr b="0" lang="en-US" sz="4000" spc="-1" strike="noStrike">
              <a:solidFill>
                <a:schemeClr val="dk1"/>
              </a:solidFill>
              <a:latin typeface="Avenir Next LT Pro Light"/>
            </a:endParaRPr>
          </a:p>
        </p:txBody>
      </p:sp>
      <p:sp>
        <p:nvSpPr>
          <p:cNvPr id="144" name="PlaceHolder 2"/>
          <p:cNvSpPr>
            <a:spLocks noGrp="1"/>
          </p:cNvSpPr>
          <p:nvPr>
            <p:ph/>
          </p:nvPr>
        </p:nvSpPr>
        <p:spPr>
          <a:xfrm>
            <a:off x="571320" y="2075760"/>
            <a:ext cx="11059560" cy="3910680"/>
          </a:xfrm>
          <a:prstGeom prst="rect">
            <a:avLst/>
          </a:prstGeom>
          <a:noFill/>
          <a:ln w="0">
            <a:noFill/>
          </a:ln>
        </p:spPr>
        <p:txBody>
          <a:bodyPr lIns="91440" rIns="91440" tIns="45720" bIns="45720" anchor="t">
            <a:normAutofit/>
          </a:bodyPr>
          <a:p>
            <a:pPr indent="0" defTabSz="914400">
              <a:lnSpc>
                <a:spcPct val="120000"/>
              </a:lnSpc>
              <a:spcBef>
                <a:spcPts val="1001"/>
              </a:spcBef>
              <a:buNone/>
              <a:tabLst>
                <a:tab algn="l" pos="0"/>
              </a:tabLst>
            </a:pPr>
            <a:r>
              <a:rPr b="0" lang="en-US" sz="2000" spc="-1" strike="noStrike">
                <a:solidFill>
                  <a:schemeClr val="dk1"/>
                </a:solidFill>
                <a:latin typeface="Avenir Next LT Pro Light"/>
              </a:rPr>
              <a:t>The biggest part of naming compounds consists of writing the names of the cation and the anion.  They </a:t>
            </a:r>
            <a:r>
              <a:rPr b="0" lang="en-US" sz="2000" spc="-1" strike="noStrike" u="sng">
                <a:solidFill>
                  <a:schemeClr val="dk1"/>
                </a:solidFill>
                <a:uFillTx/>
                <a:latin typeface="Avenir Next LT Pro Light"/>
              </a:rPr>
              <a:t>always</a:t>
            </a:r>
            <a:r>
              <a:rPr b="0" lang="en-US" sz="2000" spc="-1" strike="noStrike">
                <a:solidFill>
                  <a:schemeClr val="dk1"/>
                </a:solidFill>
                <a:latin typeface="Avenir Next LT Pro Light"/>
              </a:rPr>
              <a:t> contain two words.</a:t>
            </a:r>
            <a:endParaRPr b="0" lang="en-US" sz="2000" spc="-1" strike="noStrike">
              <a:solidFill>
                <a:schemeClr val="dk1"/>
              </a:solidFill>
              <a:latin typeface="Avenir Next LT Pro Light"/>
            </a:endParaRPr>
          </a:p>
          <a:p>
            <a:pPr indent="0" defTabSz="914400">
              <a:lnSpc>
                <a:spcPct val="120000"/>
              </a:lnSpc>
              <a:spcBef>
                <a:spcPts val="1001"/>
              </a:spcBef>
              <a:buNone/>
              <a:tabLst>
                <a:tab algn="l" pos="0"/>
              </a:tabLst>
            </a:pPr>
            <a:r>
              <a:rPr b="0" lang="en-US" sz="2000" spc="-1" strike="noStrike">
                <a:solidFill>
                  <a:schemeClr val="dk1"/>
                </a:solidFill>
                <a:latin typeface="Avenir Next LT Pro Light"/>
              </a:rPr>
              <a:t>The first word corresponds to the name of the cation.  It is usually a metal.  Just write down the name of that element and you’re in good shape.</a:t>
            </a:r>
            <a:endParaRPr b="0" lang="en-US" sz="2000" spc="-1" strike="noStrike">
              <a:solidFill>
                <a:schemeClr val="dk1"/>
              </a:solidFill>
              <a:latin typeface="Avenir Next LT Pro Light"/>
            </a:endParaRPr>
          </a:p>
          <a:p>
            <a:pPr indent="0" defTabSz="914400">
              <a:lnSpc>
                <a:spcPct val="120000"/>
              </a:lnSpc>
              <a:spcBef>
                <a:spcPts val="1001"/>
              </a:spcBef>
              <a:buNone/>
              <a:tabLst>
                <a:tab algn="l" pos="0"/>
              </a:tabLst>
            </a:pPr>
            <a:r>
              <a:rPr b="0" lang="en-US" sz="2000" spc="-1" strike="noStrike">
                <a:solidFill>
                  <a:schemeClr val="dk1"/>
                </a:solidFill>
                <a:latin typeface="Avenir Next LT Pro Light"/>
              </a:rPr>
              <a:t>The second word corresponds to the name of the anion.  The anion will either be a single nonmetallic element or several elements put together.  </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0" lang="en-US" sz="2000" spc="-1" strike="noStrike">
                <a:solidFill>
                  <a:schemeClr val="dk1"/>
                </a:solidFill>
                <a:latin typeface="Avenir Next LT Pro Light"/>
              </a:rPr>
              <a:t>If it’s a nonmetallic element, just write the name of that element with an “-ide” ending.  </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0" lang="en-US" sz="2000" spc="-1" strike="noStrike">
                <a:solidFill>
                  <a:schemeClr val="dk1"/>
                </a:solidFill>
                <a:latin typeface="Avenir Next LT Pro Light"/>
              </a:rPr>
              <a:t>If it’s a group of elements (called a “polyatomic ion”), just look up the formula of the polyatomic ion on the back of your periodic table and write down whatever its name is.</a:t>
            </a:r>
            <a:endParaRPr b="0" lang="en-US" sz="2000" spc="-1" strike="noStrike">
              <a:solidFill>
                <a:schemeClr val="dk1"/>
              </a:solidFill>
              <a:latin typeface="Avenir Next LT Pro Light"/>
            </a:endParaRPr>
          </a:p>
        </p:txBody>
      </p:sp>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5" name="PlaceHolder 1"/>
          <p:cNvSpPr>
            <a:spLocks noGrp="1"/>
          </p:cNvSpPr>
          <p:nvPr>
            <p:ph type="title"/>
          </p:nvPr>
        </p:nvSpPr>
        <p:spPr>
          <a:xfrm>
            <a:off x="571680" y="689400"/>
            <a:ext cx="11048760" cy="1083600"/>
          </a:xfrm>
          <a:prstGeom prst="rect">
            <a:avLst/>
          </a:prstGeom>
          <a:noFill/>
          <a:ln w="0">
            <a:noFill/>
          </a:ln>
        </p:spPr>
        <p:txBody>
          <a:bodyPr lIns="91440" rIns="91440" tIns="45720" bIns="45720" anchor="ctr">
            <a:noAutofit/>
          </a:bodyPr>
          <a:p>
            <a:pPr indent="0" defTabSz="914400">
              <a:lnSpc>
                <a:spcPct val="90000"/>
              </a:lnSpc>
              <a:buNone/>
            </a:pPr>
            <a:r>
              <a:rPr b="1" lang="en-US" sz="4000" spc="-100" strike="noStrike">
                <a:solidFill>
                  <a:schemeClr val="dk1"/>
                </a:solidFill>
                <a:latin typeface="바탕"/>
                <a:ea typeface="바탕"/>
              </a:rPr>
              <a:t>Examples of writing basic ionic names:</a:t>
            </a:r>
            <a:endParaRPr b="0" lang="en-US" sz="4000" spc="-1" strike="noStrike">
              <a:solidFill>
                <a:schemeClr val="dk1"/>
              </a:solidFill>
              <a:latin typeface="Avenir Next LT Pro Light"/>
            </a:endParaRPr>
          </a:p>
        </p:txBody>
      </p:sp>
      <p:sp>
        <p:nvSpPr>
          <p:cNvPr id="146" name="PlaceHolder 2"/>
          <p:cNvSpPr>
            <a:spLocks noGrp="1"/>
          </p:cNvSpPr>
          <p:nvPr>
            <p:ph/>
          </p:nvPr>
        </p:nvSpPr>
        <p:spPr>
          <a:xfrm>
            <a:off x="814320" y="2547000"/>
            <a:ext cx="4257360" cy="3910680"/>
          </a:xfrm>
          <a:prstGeom prst="rect">
            <a:avLst/>
          </a:prstGeom>
          <a:noFill/>
          <a:ln w="0">
            <a:noFill/>
          </a:ln>
        </p:spPr>
        <p:txBody>
          <a:bodyPr lIns="91440" rIns="91440" tIns="45720" bIns="45720" anchor="t">
            <a:noAutofit/>
          </a:bodyPr>
          <a:p>
            <a:pPr indent="0" defTabSz="914400">
              <a:lnSpc>
                <a:spcPct val="120000"/>
              </a:lnSpc>
              <a:spcBef>
                <a:spcPts val="1001"/>
              </a:spcBef>
              <a:buNone/>
              <a:tabLst>
                <a:tab algn="l" pos="0"/>
              </a:tabLst>
            </a:pPr>
            <a:r>
              <a:rPr b="0" lang="en-US" sz="2000" spc="-1" strike="noStrike">
                <a:solidFill>
                  <a:schemeClr val="dk1"/>
                </a:solidFill>
                <a:latin typeface="Avenir Next LT Pro Light"/>
              </a:rPr>
              <a:t>NaBr is “sodium bromide”</a:t>
            </a:r>
            <a:endParaRPr b="0" lang="en-US" sz="2000" spc="-1" strike="noStrike">
              <a:solidFill>
                <a:schemeClr val="dk1"/>
              </a:solidFill>
              <a:latin typeface="Avenir Next LT Pro Light"/>
            </a:endParaRPr>
          </a:p>
          <a:p>
            <a:pPr indent="0" defTabSz="914400">
              <a:lnSpc>
                <a:spcPct val="120000"/>
              </a:lnSpc>
              <a:spcBef>
                <a:spcPts val="1001"/>
              </a:spcBef>
              <a:buNone/>
              <a:tabLst>
                <a:tab algn="l" pos="0"/>
              </a:tabLst>
            </a:pPr>
            <a:r>
              <a:rPr b="0" lang="en-US" sz="2000" spc="-1" strike="noStrike">
                <a:solidFill>
                  <a:schemeClr val="dk1"/>
                </a:solidFill>
                <a:latin typeface="Avenir Next LT Pro Light"/>
              </a:rPr>
              <a:t>CaF</a:t>
            </a:r>
            <a:r>
              <a:rPr b="0" lang="en-US" sz="2000" spc="-1" strike="noStrike" baseline="-25000">
                <a:solidFill>
                  <a:schemeClr val="dk1"/>
                </a:solidFill>
                <a:latin typeface="Avenir Next LT Pro Light"/>
              </a:rPr>
              <a:t>2</a:t>
            </a:r>
            <a:r>
              <a:rPr b="0" lang="en-US" sz="2000" spc="-1" strike="noStrike">
                <a:solidFill>
                  <a:schemeClr val="dk1"/>
                </a:solidFill>
                <a:latin typeface="Avenir Next LT Pro Light"/>
              </a:rPr>
              <a:t> is ”calcium fluoride”</a:t>
            </a:r>
            <a:endParaRPr b="0" lang="en-US" sz="2000" spc="-1" strike="noStrike">
              <a:solidFill>
                <a:schemeClr val="dk1"/>
              </a:solidFill>
              <a:latin typeface="Avenir Next LT Pro Light"/>
            </a:endParaRPr>
          </a:p>
          <a:p>
            <a:pPr indent="0" defTabSz="914400">
              <a:lnSpc>
                <a:spcPct val="120000"/>
              </a:lnSpc>
              <a:spcBef>
                <a:spcPts val="1001"/>
              </a:spcBef>
              <a:buNone/>
              <a:tabLst>
                <a:tab algn="l" pos="0"/>
              </a:tabLst>
            </a:pPr>
            <a:r>
              <a:rPr b="0" lang="en-US" sz="2000" spc="-1" strike="noStrike">
                <a:solidFill>
                  <a:schemeClr val="dk1"/>
                </a:solidFill>
                <a:latin typeface="Avenir Next LT Pro Light"/>
              </a:rPr>
              <a:t>CuNO</a:t>
            </a:r>
            <a:r>
              <a:rPr b="0" lang="en-US" sz="2000" spc="-1" strike="noStrike" baseline="-25000">
                <a:solidFill>
                  <a:schemeClr val="dk1"/>
                </a:solidFill>
                <a:latin typeface="Avenir Next LT Pro Light"/>
              </a:rPr>
              <a:t>3</a:t>
            </a:r>
            <a:r>
              <a:rPr b="0" lang="en-US" sz="2000" spc="-1" strike="noStrike">
                <a:solidFill>
                  <a:schemeClr val="dk1"/>
                </a:solidFill>
                <a:latin typeface="Avenir Next LT Pro Light"/>
              </a:rPr>
              <a:t> is “copper nitrate”</a:t>
            </a:r>
            <a:endParaRPr b="0" lang="en-US" sz="2000" spc="-1" strike="noStrike">
              <a:solidFill>
                <a:schemeClr val="dk1"/>
              </a:solidFill>
              <a:latin typeface="Avenir Next LT Pro Light"/>
            </a:endParaRPr>
          </a:p>
          <a:p>
            <a:pPr indent="0" defTabSz="914400">
              <a:lnSpc>
                <a:spcPct val="120000"/>
              </a:lnSpc>
              <a:spcBef>
                <a:spcPts val="1001"/>
              </a:spcBef>
              <a:buNone/>
              <a:tabLst>
                <a:tab algn="l" pos="0"/>
              </a:tabLst>
            </a:pPr>
            <a:r>
              <a:rPr b="0" lang="en-US" sz="2000" spc="-1" strike="noStrike">
                <a:solidFill>
                  <a:schemeClr val="dk1"/>
                </a:solidFill>
                <a:latin typeface="Avenir Next LT Pro Light"/>
              </a:rPr>
              <a:t>NH</a:t>
            </a:r>
            <a:r>
              <a:rPr b="0" lang="en-US" sz="2000" spc="-1" strike="noStrike" baseline="-25000">
                <a:solidFill>
                  <a:schemeClr val="dk1"/>
                </a:solidFill>
                <a:latin typeface="Avenir Next LT Pro Light"/>
              </a:rPr>
              <a:t>4</a:t>
            </a:r>
            <a:r>
              <a:rPr b="0" lang="en-US" sz="2000" spc="-1" strike="noStrike">
                <a:solidFill>
                  <a:schemeClr val="dk1"/>
                </a:solidFill>
                <a:latin typeface="Avenir Next LT Pro Light"/>
              </a:rPr>
              <a:t>OH is “ammonium hydroxide” (ammonium is the one time you’ll see a cation that’s not a nonmetal.</a:t>
            </a:r>
            <a:endParaRPr b="0" lang="en-US" sz="2000" spc="-1" strike="noStrike">
              <a:solidFill>
                <a:schemeClr val="dk1"/>
              </a:solidFill>
              <a:latin typeface="Avenir Next LT Pro Light"/>
            </a:endParaRPr>
          </a:p>
          <a:p>
            <a:pPr indent="0" defTabSz="914400">
              <a:lnSpc>
                <a:spcPct val="120000"/>
              </a:lnSpc>
              <a:spcBef>
                <a:spcPts val="1001"/>
              </a:spcBef>
              <a:buNone/>
              <a:tabLst>
                <a:tab algn="l" pos="0"/>
              </a:tabLst>
            </a:pPr>
            <a:endParaRPr b="0" lang="en-US" sz="2000" spc="-1" strike="noStrike">
              <a:solidFill>
                <a:schemeClr val="dk1"/>
              </a:solidFill>
              <a:latin typeface="Avenir Next LT Pro Light"/>
            </a:endParaRPr>
          </a:p>
        </p:txBody>
      </p:sp>
      <p:pic>
        <p:nvPicPr>
          <p:cNvPr id="147" name="Picture 6" descr="Meet the Swiss cows behind your favorite European treats- Lonely Planet"/>
          <p:cNvPicPr/>
          <p:nvPr/>
        </p:nvPicPr>
        <p:blipFill>
          <a:blip r:embed="rId1"/>
          <a:stretch/>
        </p:blipFill>
        <p:spPr>
          <a:xfrm>
            <a:off x="6095880" y="2100240"/>
            <a:ext cx="4695480" cy="3026880"/>
          </a:xfrm>
          <a:prstGeom prst="rect">
            <a:avLst/>
          </a:prstGeom>
          <a:ln w="0">
            <a:noFill/>
          </a:ln>
        </p:spPr>
      </p:pic>
      <p:sp>
        <p:nvSpPr>
          <p:cNvPr id="148" name="TextBox 3"/>
          <p:cNvSpPr/>
          <p:nvPr/>
        </p:nvSpPr>
        <p:spPr>
          <a:xfrm>
            <a:off x="6095880" y="5313240"/>
            <a:ext cx="4647960" cy="73008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i="1" lang="en-US" sz="1400" spc="-1" strike="noStrike">
                <a:solidFill>
                  <a:schemeClr val="dk1"/>
                </a:solidFill>
                <a:latin typeface="Avenir Next LT Pro Light"/>
              </a:rPr>
              <a:t>Ammonium hydroxide is sometimes added to straw to make it more nutritious for cows.  It’s unclear, however, why these cows have flowers on their heads.</a:t>
            </a:r>
            <a:endParaRPr b="0" lang="en-US" sz="1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9" name="PlaceHolder 1"/>
          <p:cNvSpPr>
            <a:spLocks noGrp="1"/>
          </p:cNvSpPr>
          <p:nvPr>
            <p:ph type="title"/>
          </p:nvPr>
        </p:nvSpPr>
        <p:spPr>
          <a:xfrm>
            <a:off x="571680" y="689400"/>
            <a:ext cx="11048760" cy="1083600"/>
          </a:xfrm>
          <a:prstGeom prst="rect">
            <a:avLst/>
          </a:prstGeom>
          <a:noFill/>
          <a:ln w="0">
            <a:noFill/>
          </a:ln>
        </p:spPr>
        <p:txBody>
          <a:bodyPr lIns="91440" rIns="91440" tIns="45720" bIns="45720" anchor="ctr">
            <a:normAutofit fontScale="90257"/>
          </a:bodyPr>
          <a:p>
            <a:pPr indent="0" defTabSz="914400">
              <a:lnSpc>
                <a:spcPct val="90000"/>
              </a:lnSpc>
              <a:buNone/>
            </a:pPr>
            <a:r>
              <a:rPr b="1" lang="en-US" sz="4000" spc="-100" strike="noStrike">
                <a:solidFill>
                  <a:schemeClr val="dk1"/>
                </a:solidFill>
                <a:latin typeface="바탕"/>
                <a:ea typeface="바탕"/>
              </a:rPr>
              <a:t>Writing the names of ionic compounds from their formulas (Step 2):</a:t>
            </a:r>
            <a:endParaRPr b="0" lang="en-US" sz="4000" spc="-1" strike="noStrike">
              <a:solidFill>
                <a:schemeClr val="dk1"/>
              </a:solidFill>
              <a:latin typeface="Avenir Next LT Pro Light"/>
            </a:endParaRPr>
          </a:p>
        </p:txBody>
      </p:sp>
      <p:sp>
        <p:nvSpPr>
          <p:cNvPr id="150" name="PlaceHolder 2"/>
          <p:cNvSpPr>
            <a:spLocks noGrp="1"/>
          </p:cNvSpPr>
          <p:nvPr>
            <p:ph/>
          </p:nvPr>
        </p:nvSpPr>
        <p:spPr>
          <a:xfrm>
            <a:off x="571320" y="2075760"/>
            <a:ext cx="11059560" cy="3910680"/>
          </a:xfrm>
          <a:prstGeom prst="rect">
            <a:avLst/>
          </a:prstGeom>
          <a:noFill/>
          <a:ln w="0">
            <a:noFill/>
          </a:ln>
        </p:spPr>
        <p:txBody>
          <a:bodyPr lIns="91440" rIns="91440" tIns="45720" bIns="45720" anchor="t">
            <a:normAutofit fontScale="89943"/>
          </a:bodyPr>
          <a:p>
            <a:pPr indent="0" defTabSz="914400">
              <a:lnSpc>
                <a:spcPct val="120000"/>
              </a:lnSpc>
              <a:spcBef>
                <a:spcPts val="1001"/>
              </a:spcBef>
              <a:buNone/>
              <a:tabLst>
                <a:tab algn="l" pos="0"/>
              </a:tabLst>
            </a:pPr>
            <a:r>
              <a:rPr b="0" lang="en-US" sz="2000" spc="-1" strike="noStrike">
                <a:solidFill>
                  <a:schemeClr val="dk1"/>
                </a:solidFill>
                <a:latin typeface="Avenir Next LT Pro Light"/>
              </a:rPr>
              <a:t>Once you’ve written the basic name, you may be finished.  Let’s find out if you are!</a:t>
            </a:r>
            <a:endParaRPr b="0" lang="en-US" sz="2000" spc="-1" strike="noStrike">
              <a:solidFill>
                <a:schemeClr val="dk1"/>
              </a:solidFill>
              <a:latin typeface="Avenir Next LT Pro Light"/>
            </a:endParaRPr>
          </a:p>
          <a:p>
            <a:pPr indent="0" defTabSz="914400">
              <a:lnSpc>
                <a:spcPct val="120000"/>
              </a:lnSpc>
              <a:spcBef>
                <a:spcPts val="1001"/>
              </a:spcBef>
              <a:buNone/>
              <a:tabLst>
                <a:tab algn="l" pos="0"/>
              </a:tabLst>
            </a:pPr>
            <a:r>
              <a:rPr b="0" lang="en-US" sz="2000" spc="-1" strike="noStrike">
                <a:solidFill>
                  <a:schemeClr val="dk1"/>
                </a:solidFill>
                <a:latin typeface="Avenir Next LT Pro Light"/>
              </a:rPr>
              <a:t>If a cation has only one possible charge, you’re done.  Don’t do anything else to name the compound.  Just move along.  </a:t>
            </a:r>
            <a:endParaRPr b="0" lang="en-US" sz="2000" spc="-1" strike="noStrike">
              <a:solidFill>
                <a:schemeClr val="dk1"/>
              </a:solidFill>
              <a:latin typeface="Avenir Next LT Pro Light"/>
            </a:endParaRPr>
          </a:p>
          <a:p>
            <a:pPr indent="0" defTabSz="914400">
              <a:lnSpc>
                <a:spcPct val="120000"/>
              </a:lnSpc>
              <a:spcBef>
                <a:spcPts val="1001"/>
              </a:spcBef>
              <a:buNone/>
              <a:tabLst>
                <a:tab algn="l" pos="0"/>
              </a:tabLst>
            </a:pPr>
            <a:r>
              <a:rPr b="0" lang="en-US" sz="2000" spc="-1" strike="noStrike">
                <a:solidFill>
                  <a:schemeClr val="dk1"/>
                </a:solidFill>
                <a:latin typeface="Avenir Next LT Pro Light"/>
              </a:rPr>
              <a:t>If a cation has more than one possible charge, you need to write a Roman numeral to show what that charge is.  </a:t>
            </a:r>
            <a:endParaRPr b="0" lang="en-US" sz="2000" spc="-1" strike="noStrike">
              <a:solidFill>
                <a:schemeClr val="dk1"/>
              </a:solidFill>
              <a:latin typeface="Avenir Next LT Pro Light"/>
            </a:endParaRPr>
          </a:p>
          <a:p>
            <a:pPr indent="0" defTabSz="914400">
              <a:lnSpc>
                <a:spcPct val="120000"/>
              </a:lnSpc>
              <a:spcBef>
                <a:spcPts val="1001"/>
              </a:spcBef>
              <a:buNone/>
              <a:tabLst>
                <a:tab algn="l" pos="0"/>
              </a:tabLst>
            </a:pPr>
            <a:r>
              <a:rPr b="0" lang="en-US" sz="2000" spc="-1" strike="noStrike">
                <a:solidFill>
                  <a:schemeClr val="dk1"/>
                </a:solidFill>
                <a:latin typeface="Avenir Next LT Pro Light"/>
              </a:rPr>
              <a:t>How do you know if it has more than one possible charge?  Through the magic of the periodic table!</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0" lang="en-US" sz="2000" spc="-1" strike="noStrike">
                <a:solidFill>
                  <a:schemeClr val="dk1"/>
                </a:solidFill>
                <a:latin typeface="Avenir Next LT Pro Light"/>
              </a:rPr>
              <a:t>Assume that all transition metals have more than one possible charge.</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0" lang="en-US" sz="2000" spc="-1" strike="noStrike">
                <a:solidFill>
                  <a:schemeClr val="dk1"/>
                </a:solidFill>
                <a:latin typeface="Avenir Next LT Pro Light"/>
              </a:rPr>
              <a:t>Assume that all other elements have only one possible charge.</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0" lang="en-US" sz="2000" spc="-1" strike="noStrike">
                <a:solidFill>
                  <a:schemeClr val="dk1"/>
                </a:solidFill>
                <a:latin typeface="Avenir Next LT Pro Light"/>
              </a:rPr>
              <a:t>The only exceptions are Ag, Zn, Cd, Sn, Pb, Sb.</a:t>
            </a:r>
            <a:endParaRPr b="0" lang="en-US" sz="2000" spc="-1" strike="noStrike">
              <a:solidFill>
                <a:schemeClr val="dk1"/>
              </a:solidFill>
              <a:latin typeface="Avenir Next LT Pro Light"/>
            </a:endParaRPr>
          </a:p>
        </p:txBody>
      </p:sp>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1" name="PlaceHolder 1"/>
          <p:cNvSpPr>
            <a:spLocks noGrp="1"/>
          </p:cNvSpPr>
          <p:nvPr>
            <p:ph type="title"/>
          </p:nvPr>
        </p:nvSpPr>
        <p:spPr>
          <a:xfrm>
            <a:off x="571680" y="689400"/>
            <a:ext cx="11048760" cy="1083600"/>
          </a:xfrm>
          <a:prstGeom prst="rect">
            <a:avLst/>
          </a:prstGeom>
          <a:noFill/>
          <a:ln w="0">
            <a:noFill/>
          </a:ln>
        </p:spPr>
        <p:txBody>
          <a:bodyPr lIns="91440" rIns="91440" tIns="45720" bIns="45720" anchor="ctr">
            <a:noAutofit/>
          </a:bodyPr>
          <a:p>
            <a:pPr indent="0" defTabSz="914400">
              <a:lnSpc>
                <a:spcPct val="90000"/>
              </a:lnSpc>
              <a:buNone/>
            </a:pPr>
            <a:r>
              <a:rPr b="0" lang="en-US" sz="4000" spc="-100" strike="noStrike">
                <a:solidFill>
                  <a:schemeClr val="dk1"/>
                </a:solidFill>
                <a:latin typeface="바탕"/>
                <a:ea typeface="바탕"/>
              </a:rPr>
              <a:t>Using our examples from earlier...</a:t>
            </a:r>
            <a:endParaRPr b="0" lang="en-US" sz="4000" spc="-1" strike="noStrike">
              <a:solidFill>
                <a:schemeClr val="dk1"/>
              </a:solidFill>
              <a:latin typeface="Avenir Next LT Pro Light"/>
            </a:endParaRPr>
          </a:p>
        </p:txBody>
      </p:sp>
      <p:sp>
        <p:nvSpPr>
          <p:cNvPr id="152" name="PlaceHolder 2"/>
          <p:cNvSpPr>
            <a:spLocks noGrp="1"/>
          </p:cNvSpPr>
          <p:nvPr>
            <p:ph/>
          </p:nvPr>
        </p:nvSpPr>
        <p:spPr>
          <a:xfrm>
            <a:off x="828720" y="2075760"/>
            <a:ext cx="10802160" cy="3910680"/>
          </a:xfrm>
          <a:prstGeom prst="rect">
            <a:avLst/>
          </a:prstGeom>
          <a:noFill/>
          <a:ln w="0">
            <a:noFill/>
          </a:ln>
        </p:spPr>
        <p:txBody>
          <a:bodyPr lIns="91440" rIns="91440" tIns="45720" bIns="45720" anchor="t">
            <a:normAutofit/>
          </a:bodyPr>
          <a:p>
            <a:pPr marL="228600" indent="-228600" defTabSz="914400">
              <a:lnSpc>
                <a:spcPct val="120000"/>
              </a:lnSpc>
              <a:spcBef>
                <a:spcPts val="1001"/>
              </a:spcBef>
              <a:buClr>
                <a:srgbClr val="000000"/>
              </a:buClr>
              <a:buSzPct val="80000"/>
              <a:buFont typeface="Arial"/>
              <a:buChar char="•"/>
            </a:pPr>
            <a:r>
              <a:rPr b="0" lang="en-US" sz="2000" spc="-1" strike="noStrike">
                <a:solidFill>
                  <a:schemeClr val="dk1"/>
                </a:solidFill>
                <a:latin typeface="Avenir Next LT Pro Light"/>
              </a:rPr>
              <a:t>The cation in NaBr is not a transition metal, so the compound name stops with “sodium bromide”</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pPr>
            <a:r>
              <a:rPr b="0" lang="en-US" sz="2000" spc="-1" strike="noStrike">
                <a:solidFill>
                  <a:schemeClr val="dk1"/>
                </a:solidFill>
                <a:latin typeface="Avenir Next LT Pro Light"/>
              </a:rPr>
              <a:t>The cation in CaF</a:t>
            </a:r>
            <a:r>
              <a:rPr b="0" lang="en-US" sz="2000" spc="-1" strike="noStrike" baseline="-25000">
                <a:solidFill>
                  <a:schemeClr val="dk1"/>
                </a:solidFill>
                <a:latin typeface="Avenir Next LT Pro Light"/>
              </a:rPr>
              <a:t>2</a:t>
            </a:r>
            <a:r>
              <a:rPr b="0" lang="en-US" sz="2000" spc="-1" strike="noStrike">
                <a:solidFill>
                  <a:schemeClr val="dk1"/>
                </a:solidFill>
                <a:latin typeface="Avenir Next LT Pro Light"/>
              </a:rPr>
              <a:t> is not a transition metal, so the compound name stops wth ”calcium fluoride”</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pPr>
            <a:r>
              <a:rPr b="0" lang="en-US" sz="2000" spc="-1" strike="noStrike">
                <a:solidFill>
                  <a:schemeClr val="dk1"/>
                </a:solidFill>
                <a:latin typeface="Avenir Next LT Pro Light"/>
              </a:rPr>
              <a:t>The cation in CuNO</a:t>
            </a:r>
            <a:r>
              <a:rPr b="0" lang="en-US" sz="2000" spc="-1" strike="noStrike" baseline="-25000">
                <a:solidFill>
                  <a:schemeClr val="dk1"/>
                </a:solidFill>
                <a:latin typeface="Avenir Next LT Pro Light"/>
              </a:rPr>
              <a:t>3</a:t>
            </a:r>
            <a:r>
              <a:rPr b="0" lang="en-US" sz="2000" spc="-1" strike="noStrike">
                <a:solidFill>
                  <a:schemeClr val="dk1"/>
                </a:solidFill>
                <a:latin typeface="Avenir Next LT Pro Light"/>
              </a:rPr>
              <a:t> is a transition metal, so we can’t just call it “copper nitrate.”  We’ll need to add a Roman numeral.</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pPr>
            <a:r>
              <a:rPr b="0" lang="en-US" sz="2000" spc="-1" strike="noStrike">
                <a:solidFill>
                  <a:schemeClr val="dk1"/>
                </a:solidFill>
                <a:latin typeface="Avenir Next LT Pro Light"/>
              </a:rPr>
              <a:t>The cation in NH</a:t>
            </a:r>
            <a:r>
              <a:rPr b="0" lang="en-US" sz="2000" spc="-1" strike="noStrike" baseline="-25000">
                <a:solidFill>
                  <a:schemeClr val="dk1"/>
                </a:solidFill>
                <a:latin typeface="Avenir Next LT Pro Light"/>
              </a:rPr>
              <a:t>4</a:t>
            </a:r>
            <a:r>
              <a:rPr b="0" lang="en-US" sz="2000" spc="-1" strike="noStrike">
                <a:solidFill>
                  <a:schemeClr val="dk1"/>
                </a:solidFill>
                <a:latin typeface="Avenir Next LT Pro Light"/>
              </a:rPr>
              <a:t>OH is the ammonium ion, which clearly doesn’t fit into our way of naming.  We will always (correctly) assume that it has only one charge, making the name of this compound “ammonium hydroxide.”  No Roman numeral is needed.</a:t>
            </a:r>
            <a:endParaRPr b="0" lang="en-US" sz="2000" spc="-1" strike="noStrike">
              <a:solidFill>
                <a:schemeClr val="dk1"/>
              </a:solidFill>
              <a:latin typeface="Avenir Next LT Pro Light"/>
            </a:endParaRPr>
          </a:p>
          <a:p>
            <a:pPr indent="0" defTabSz="914400">
              <a:lnSpc>
                <a:spcPct val="120000"/>
              </a:lnSpc>
              <a:spcBef>
                <a:spcPts val="1001"/>
              </a:spcBef>
              <a:buNone/>
            </a:pPr>
            <a:endParaRPr b="0" lang="en-US" sz="2000" spc="-1" strike="noStrike">
              <a:solidFill>
                <a:schemeClr val="dk1"/>
              </a:solidFill>
              <a:latin typeface="Avenir Next LT Pro Light"/>
            </a:endParaRPr>
          </a:p>
        </p:txBody>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3" name="PlaceHolder 1"/>
          <p:cNvSpPr>
            <a:spLocks noGrp="1"/>
          </p:cNvSpPr>
          <p:nvPr>
            <p:ph type="title"/>
          </p:nvPr>
        </p:nvSpPr>
        <p:spPr>
          <a:xfrm>
            <a:off x="571680" y="689400"/>
            <a:ext cx="11048760" cy="1083600"/>
          </a:xfrm>
          <a:prstGeom prst="rect">
            <a:avLst/>
          </a:prstGeom>
          <a:noFill/>
          <a:ln w="0">
            <a:noFill/>
          </a:ln>
        </p:spPr>
        <p:txBody>
          <a:bodyPr lIns="91440" rIns="91440" tIns="45720" bIns="45720" anchor="ctr">
            <a:normAutofit fontScale="90257"/>
          </a:bodyPr>
          <a:p>
            <a:pPr indent="0" defTabSz="914400">
              <a:lnSpc>
                <a:spcPct val="90000"/>
              </a:lnSpc>
              <a:buNone/>
            </a:pPr>
            <a:r>
              <a:rPr b="1" lang="en-US" sz="4000" spc="-100" strike="noStrike">
                <a:solidFill>
                  <a:schemeClr val="dk1"/>
                </a:solidFill>
                <a:latin typeface="바탕"/>
                <a:ea typeface="바탕"/>
              </a:rPr>
              <a:t>(Step 3, maybe) Writing the names of ionic compounds from their formulas</a:t>
            </a:r>
            <a:endParaRPr b="0" lang="en-US" sz="4000" spc="-1" strike="noStrike">
              <a:solidFill>
                <a:schemeClr val="dk1"/>
              </a:solidFill>
              <a:latin typeface="Avenir Next LT Pro Light"/>
            </a:endParaRPr>
          </a:p>
        </p:txBody>
      </p:sp>
      <p:sp>
        <p:nvSpPr>
          <p:cNvPr id="154" name="PlaceHolder 2"/>
          <p:cNvSpPr>
            <a:spLocks noGrp="1"/>
          </p:cNvSpPr>
          <p:nvPr>
            <p:ph/>
          </p:nvPr>
        </p:nvSpPr>
        <p:spPr>
          <a:xfrm>
            <a:off x="571320" y="2075760"/>
            <a:ext cx="11059560" cy="3910680"/>
          </a:xfrm>
          <a:prstGeom prst="rect">
            <a:avLst/>
          </a:prstGeom>
          <a:noFill/>
          <a:ln w="0">
            <a:noFill/>
          </a:ln>
        </p:spPr>
        <p:txBody>
          <a:bodyPr lIns="91440" rIns="91440" tIns="45720" bIns="45720" anchor="t">
            <a:normAutofit/>
          </a:bodyPr>
          <a:p>
            <a:pPr indent="0" defTabSz="914400">
              <a:lnSpc>
                <a:spcPct val="120000"/>
              </a:lnSpc>
              <a:spcBef>
                <a:spcPts val="1001"/>
              </a:spcBef>
              <a:buNone/>
              <a:tabLst>
                <a:tab algn="l" pos="0"/>
              </a:tabLst>
            </a:pPr>
            <a:r>
              <a:rPr b="1" lang="en-US" sz="2800" spc="-1" strike="noStrike" u="sng">
                <a:solidFill>
                  <a:srgbClr val="c00000"/>
                </a:solidFill>
                <a:uFillTx/>
                <a:latin typeface="Avenir Next LT Pro Light"/>
              </a:rPr>
              <a:t>If and only if </a:t>
            </a:r>
            <a:r>
              <a:rPr b="0" lang="en-US" sz="2800" spc="-1" strike="noStrike" u="sng">
                <a:solidFill>
                  <a:srgbClr val="c00000"/>
                </a:solidFill>
                <a:uFillTx/>
                <a:latin typeface="Avenir Next LT Pro Light"/>
              </a:rPr>
              <a:t>the cation has more than one possible charge</a:t>
            </a:r>
            <a:r>
              <a:rPr b="0" lang="en-US" sz="1800" spc="-1" strike="noStrike">
                <a:solidFill>
                  <a:srgbClr val="c00000"/>
                </a:solidFill>
                <a:latin typeface="Avenir Next LT Pro Light"/>
              </a:rPr>
              <a:t>, </a:t>
            </a:r>
            <a:r>
              <a:rPr b="0" lang="en-US" sz="2000" spc="-1" strike="noStrike">
                <a:solidFill>
                  <a:schemeClr val="dk1"/>
                </a:solidFill>
                <a:latin typeface="Avenir Next LT Pro Light"/>
              </a:rPr>
              <a:t>we’ll need to find a Roman numeral that tells us what this charge is.  Here’s how:</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1" lang="en-US" sz="2000" spc="-1" strike="noStrike">
                <a:solidFill>
                  <a:schemeClr val="dk1"/>
                </a:solidFill>
                <a:latin typeface="Avenir Next LT Pro Light"/>
              </a:rPr>
              <a:t>Find the charge on the anion.  </a:t>
            </a:r>
            <a:r>
              <a:rPr b="0" lang="en-US" sz="2000" spc="-1" strike="noStrike">
                <a:solidFill>
                  <a:schemeClr val="dk1"/>
                </a:solidFill>
                <a:latin typeface="Avenir Next LT Pro Light"/>
              </a:rPr>
              <a:t>This will either be the number of spaces it is from the nearest noble gas, or (if it’s a polyatomic ion), it’s just the charge of the ion that you can look up on the back of your periodic table.</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1" lang="en-US" sz="2000" spc="-1" strike="noStrike">
                <a:solidFill>
                  <a:schemeClr val="dk1"/>
                </a:solidFill>
                <a:latin typeface="Avenir Next LT Pro Light"/>
              </a:rPr>
              <a:t>Find out how many anions are present.  </a:t>
            </a:r>
            <a:r>
              <a:rPr b="0" lang="en-US" sz="2000" spc="-1" strike="noStrike">
                <a:solidFill>
                  <a:schemeClr val="dk1"/>
                </a:solidFill>
                <a:latin typeface="Avenir Next LT Pro Light"/>
              </a:rPr>
              <a:t>If it’s not a polyatomic ion, it’s just whatever subscript is under the ion’s formula.  If it’s a polyatomic ion, assume it’s “1” unless you see parentheses around it, in which case it’s the number outside of the parentheses.</a:t>
            </a:r>
            <a:endParaRPr b="0" lang="en-US" sz="2000" spc="-1" strike="noStrike">
              <a:solidFill>
                <a:schemeClr val="dk1"/>
              </a:solidFill>
              <a:latin typeface="Avenir Next LT Pro Light"/>
            </a:endParaRPr>
          </a:p>
          <a:p>
            <a:pPr marL="228600" indent="-228600" defTabSz="914400">
              <a:lnSpc>
                <a:spcPct val="120000"/>
              </a:lnSpc>
              <a:spcBef>
                <a:spcPts val="1001"/>
              </a:spcBef>
              <a:buClr>
                <a:srgbClr val="000000"/>
              </a:buClr>
              <a:buSzPct val="80000"/>
              <a:buFont typeface="Arial"/>
              <a:buChar char="•"/>
              <a:tabLst>
                <a:tab algn="l" pos="0"/>
              </a:tabLst>
            </a:pPr>
            <a:r>
              <a:rPr b="1" lang="en-US" sz="2000" spc="-1" strike="noStrike">
                <a:solidFill>
                  <a:schemeClr val="dk1"/>
                </a:solidFill>
                <a:latin typeface="Avenir Next LT Pro Light"/>
              </a:rPr>
              <a:t>Find out how many cations are present.  </a:t>
            </a:r>
            <a:r>
              <a:rPr b="0" lang="en-US" sz="2000" spc="-1" strike="noStrike">
                <a:solidFill>
                  <a:schemeClr val="dk1"/>
                </a:solidFill>
                <a:latin typeface="Avenir Next LT Pro Light"/>
              </a:rPr>
              <a:t>That’s the subscript under the formula.</a:t>
            </a:r>
            <a:endParaRPr b="0" lang="en-US" sz="2000" spc="-1" strike="noStrike">
              <a:solidFill>
                <a:schemeClr val="dk1"/>
              </a:solidFill>
              <a:latin typeface="Avenir Next LT Pro Light"/>
            </a:endParaRPr>
          </a:p>
        </p:txBody>
      </p:sp>
    </p:spTree>
  </p:cSld>
  <mc:AlternateContent>
    <mc:Choice Requires="p14">
      <p:transition spd="slow" p14:dur="2000"/>
    </mc:Choice>
    <mc:Fallback>
      <p:transition spd="slow"/>
    </mc:Fallback>
  </mc:AlternateContent>
  <p:timing>
    <p:tnLst>
      <p:par>
        <p:cTn id="12" dur="indefinite" restart="never" nodeType="tmRoot">
          <p:childTnLst>
            <p:seq>
              <p:cTn id="13" dur="indefinite" nodeType="mainSeq">
                <p:childTnLst>
                  <p:par>
                    <p:cTn id="14" fill="hold">
                      <p:stCondLst>
                        <p:cond delay="indefinite"/>
                      </p:stCondLst>
                      <p:childTnLst>
                        <p:par>
                          <p:cTn id="15" fill="hold">
                            <p:stCondLst>
                              <p:cond delay="0"/>
                            </p:stCondLst>
                            <p:childTnLst>
                              <p:par>
                                <p:cTn id="16" nodeType="clickEffect" fill="hold" presetClass="emph" presetID="35" repeatCount="5000">
                                  <p:stCondLst>
                                    <p:cond delay="0"/>
                                  </p:stCondLst>
                                  <p:childTnLst>
                                    <p:anim calcmode="discrete" valueType="num">
                                      <p:cBhvr additive="repl">
                                        <p:cTn id="17" dur="1000" fill="hold"/>
                                        <p:tgtEl>
                                          <p:spTgt spid="154">
                                            <p:txEl>
                                              <p:pRg st="0" end="0"/>
                                            </p:txEl>
                                          </p:spTgt>
                                        </p:tgtEl>
                                        <p:attrNameLst>
                                          <p:attrName>style.visibility</p:attrName>
                                        </p:attrNameLst>
                                      </p:cBhvr>
                                      <p:tavLst>
                                        <p:tav tm="0">
                                          <p:val>
                                            <p:strVal val="hidden"/>
                                          </p:val>
                                        </p:tav>
                                        <p:tav tm="50000">
                                          <p:val>
                                            <p:strVal val="visible"/>
                                          </p:val>
                                        </p:tav>
                                      </p:tavLst>
                                    </p:anim>
                                  </p:childTnLst>
                                </p:cTn>
                              </p:par>
                            </p:childTnLst>
                          </p:cTn>
                        </p:par>
                      </p:childTnLst>
                    </p:cTn>
                  </p:par>
                  <p:par>
                    <p:cTn id="18" fill="hold">
                      <p:stCondLst>
                        <p:cond delay="indefinite"/>
                      </p:stCondLst>
                      <p:childTnLst>
                        <p:par>
                          <p:cTn id="19" fill="hold">
                            <p:stCondLst>
                              <p:cond delay="0"/>
                            </p:stCondLst>
                            <p:childTnLst>
                              <p:par>
                                <p:cTn id="20" nodeType="clickEffect" fill="hold" presetClass="emph" presetID="10">
                                  <p:stCondLst>
                                    <p:cond delay="0"/>
                                  </p:stCondLst>
                                  <p:childTnLst>
                                    <p:anim calcmode="discrete" valueType="str">
                                      <p:cBhvr additive="repl">
                                        <p:cTn id="21" dur="2000" fill="hold"/>
                                        <p:tgtEl>
                                          <p:spTgt spid="154">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AlignmentVTI">
  <a:themeElements>
    <a:clrScheme name="AnalogousFromRegularSeed_2SEEDS">
      <a:dk1>
        <a:srgbClr val="000000"/>
      </a:dk1>
      <a:lt1>
        <a:srgbClr val="ffffff"/>
      </a:lt1>
      <a:dk2>
        <a:srgbClr val="1b2f2e"/>
      </a:dk2>
      <a:lt2>
        <a:srgbClr val="f2f0f3"/>
      </a:lt2>
      <a:accent1>
        <a:srgbClr val="78b12d"/>
      </a:accent1>
      <a:accent2>
        <a:srgbClr val="a4a635"/>
      </a:accent2>
      <a:accent3>
        <a:srgbClr val="4db53a"/>
      </a:accent3>
      <a:accent4>
        <a:srgbClr val="3098bc"/>
      </a:accent4>
      <a:accent5>
        <a:srgbClr val="426fce"/>
      </a:accent5>
      <a:accent6>
        <a:srgbClr val="5146c3"/>
      </a:accent6>
      <a:hlink>
        <a:srgbClr val="763fbf"/>
      </a:hlink>
      <a:folHlink>
        <a:srgbClr val="7f7f7f"/>
      </a:folHlink>
    </a:clrScheme>
    <a:fontScheme name="Custom 1">
      <a:majorFont>
        <a:latin typeface="Batang" pitchFamily="0" charset="1"/>
        <a:ea typeface=""/>
        <a:cs typeface=""/>
      </a:majorFont>
      <a:minorFont>
        <a:latin typeface="Avenir Next LT Pro Light" pitchFamily="0" charset="1"/>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ppt/theme/theme10.xml><?xml version="1.0" encoding="utf-8"?>
<a:theme xmlns:a="http://schemas.openxmlformats.org/drawingml/2006/main" xmlns:r="http://schemas.openxmlformats.org/officeDocument/2006/relationships" name="AlignmentVTI">
  <a:themeElements>
    <a:clrScheme name="AnalogousFromRegularSeed_2SEEDS">
      <a:dk1>
        <a:srgbClr val="000000"/>
      </a:dk1>
      <a:lt1>
        <a:srgbClr val="ffffff"/>
      </a:lt1>
      <a:dk2>
        <a:srgbClr val="1b2f2e"/>
      </a:dk2>
      <a:lt2>
        <a:srgbClr val="f2f0f3"/>
      </a:lt2>
      <a:accent1>
        <a:srgbClr val="78b12d"/>
      </a:accent1>
      <a:accent2>
        <a:srgbClr val="a4a635"/>
      </a:accent2>
      <a:accent3>
        <a:srgbClr val="4db53a"/>
      </a:accent3>
      <a:accent4>
        <a:srgbClr val="3098bc"/>
      </a:accent4>
      <a:accent5>
        <a:srgbClr val="426fce"/>
      </a:accent5>
      <a:accent6>
        <a:srgbClr val="5146c3"/>
      </a:accent6>
      <a:hlink>
        <a:srgbClr val="763fbf"/>
      </a:hlink>
      <a:folHlink>
        <a:srgbClr val="7f7f7f"/>
      </a:folHlink>
    </a:clrScheme>
    <a:fontScheme name="Custom 1">
      <a:majorFont>
        <a:latin typeface="Batang" pitchFamily="0" charset="1"/>
        <a:ea typeface=""/>
        <a:cs typeface=""/>
      </a:majorFont>
      <a:minorFont>
        <a:latin typeface="Avenir Next LT Pro Light" pitchFamily="0" charset="1"/>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ppt/theme/theme11.xml><?xml version="1.0" encoding="utf-8"?>
<a:theme xmlns:a="http://schemas.openxmlformats.org/drawingml/2006/main" xmlns:r="http://schemas.openxmlformats.org/officeDocument/2006/relationships" name="AlignmentVTI">
  <a:themeElements>
    <a:clrScheme name="AnalogousFromRegularSeed_2SEEDS">
      <a:dk1>
        <a:srgbClr val="000000"/>
      </a:dk1>
      <a:lt1>
        <a:srgbClr val="ffffff"/>
      </a:lt1>
      <a:dk2>
        <a:srgbClr val="1b2f2e"/>
      </a:dk2>
      <a:lt2>
        <a:srgbClr val="f2f0f3"/>
      </a:lt2>
      <a:accent1>
        <a:srgbClr val="78b12d"/>
      </a:accent1>
      <a:accent2>
        <a:srgbClr val="a4a635"/>
      </a:accent2>
      <a:accent3>
        <a:srgbClr val="4db53a"/>
      </a:accent3>
      <a:accent4>
        <a:srgbClr val="3098bc"/>
      </a:accent4>
      <a:accent5>
        <a:srgbClr val="426fce"/>
      </a:accent5>
      <a:accent6>
        <a:srgbClr val="5146c3"/>
      </a:accent6>
      <a:hlink>
        <a:srgbClr val="763fbf"/>
      </a:hlink>
      <a:folHlink>
        <a:srgbClr val="7f7f7f"/>
      </a:folHlink>
    </a:clrScheme>
    <a:fontScheme name="Custom 1">
      <a:majorFont>
        <a:latin typeface="Batang" pitchFamily="0" charset="1"/>
        <a:ea typeface=""/>
        <a:cs typeface=""/>
      </a:majorFont>
      <a:minorFont>
        <a:latin typeface="Avenir Next LT Pro Light" pitchFamily="0" charset="1"/>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ppt/theme/theme2.xml><?xml version="1.0" encoding="utf-8"?>
<a:theme xmlns:a="http://schemas.openxmlformats.org/drawingml/2006/main" xmlns:r="http://schemas.openxmlformats.org/officeDocument/2006/relationships" name="AlignmentVTI">
  <a:themeElements>
    <a:clrScheme name="AnalogousFromRegularSeed_2SEEDS">
      <a:dk1>
        <a:srgbClr val="000000"/>
      </a:dk1>
      <a:lt1>
        <a:srgbClr val="ffffff"/>
      </a:lt1>
      <a:dk2>
        <a:srgbClr val="1b2f2e"/>
      </a:dk2>
      <a:lt2>
        <a:srgbClr val="f2f0f3"/>
      </a:lt2>
      <a:accent1>
        <a:srgbClr val="78b12d"/>
      </a:accent1>
      <a:accent2>
        <a:srgbClr val="a4a635"/>
      </a:accent2>
      <a:accent3>
        <a:srgbClr val="4db53a"/>
      </a:accent3>
      <a:accent4>
        <a:srgbClr val="3098bc"/>
      </a:accent4>
      <a:accent5>
        <a:srgbClr val="426fce"/>
      </a:accent5>
      <a:accent6>
        <a:srgbClr val="5146c3"/>
      </a:accent6>
      <a:hlink>
        <a:srgbClr val="763fbf"/>
      </a:hlink>
      <a:folHlink>
        <a:srgbClr val="7f7f7f"/>
      </a:folHlink>
    </a:clrScheme>
    <a:fontScheme name="Custom 1">
      <a:majorFont>
        <a:latin typeface="Batang" pitchFamily="0" charset="1"/>
        <a:ea typeface=""/>
        <a:cs typeface=""/>
      </a:majorFont>
      <a:minorFont>
        <a:latin typeface="Avenir Next LT Pro Light" pitchFamily="0" charset="1"/>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ppt/theme/theme3.xml><?xml version="1.0" encoding="utf-8"?>
<a:theme xmlns:a="http://schemas.openxmlformats.org/drawingml/2006/main" xmlns:r="http://schemas.openxmlformats.org/officeDocument/2006/relationships" name="AlignmentVTI">
  <a:themeElements>
    <a:clrScheme name="AnalogousFromRegularSeed_2SEEDS">
      <a:dk1>
        <a:srgbClr val="000000"/>
      </a:dk1>
      <a:lt1>
        <a:srgbClr val="ffffff"/>
      </a:lt1>
      <a:dk2>
        <a:srgbClr val="1b2f2e"/>
      </a:dk2>
      <a:lt2>
        <a:srgbClr val="f2f0f3"/>
      </a:lt2>
      <a:accent1>
        <a:srgbClr val="78b12d"/>
      </a:accent1>
      <a:accent2>
        <a:srgbClr val="a4a635"/>
      </a:accent2>
      <a:accent3>
        <a:srgbClr val="4db53a"/>
      </a:accent3>
      <a:accent4>
        <a:srgbClr val="3098bc"/>
      </a:accent4>
      <a:accent5>
        <a:srgbClr val="426fce"/>
      </a:accent5>
      <a:accent6>
        <a:srgbClr val="5146c3"/>
      </a:accent6>
      <a:hlink>
        <a:srgbClr val="763fbf"/>
      </a:hlink>
      <a:folHlink>
        <a:srgbClr val="7f7f7f"/>
      </a:folHlink>
    </a:clrScheme>
    <a:fontScheme name="Custom 1">
      <a:majorFont>
        <a:latin typeface="Batang" pitchFamily="0" charset="1"/>
        <a:ea typeface=""/>
        <a:cs typeface=""/>
      </a:majorFont>
      <a:minorFont>
        <a:latin typeface="Avenir Next LT Pro Light" pitchFamily="0" charset="1"/>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ppt/theme/theme4.xml><?xml version="1.0" encoding="utf-8"?>
<a:theme xmlns:a="http://schemas.openxmlformats.org/drawingml/2006/main" xmlns:r="http://schemas.openxmlformats.org/officeDocument/2006/relationships" name="AlignmentVTI">
  <a:themeElements>
    <a:clrScheme name="AnalogousFromRegularSeed_2SEEDS">
      <a:dk1>
        <a:srgbClr val="000000"/>
      </a:dk1>
      <a:lt1>
        <a:srgbClr val="ffffff"/>
      </a:lt1>
      <a:dk2>
        <a:srgbClr val="1b2f2e"/>
      </a:dk2>
      <a:lt2>
        <a:srgbClr val="f2f0f3"/>
      </a:lt2>
      <a:accent1>
        <a:srgbClr val="78b12d"/>
      </a:accent1>
      <a:accent2>
        <a:srgbClr val="a4a635"/>
      </a:accent2>
      <a:accent3>
        <a:srgbClr val="4db53a"/>
      </a:accent3>
      <a:accent4>
        <a:srgbClr val="3098bc"/>
      </a:accent4>
      <a:accent5>
        <a:srgbClr val="426fce"/>
      </a:accent5>
      <a:accent6>
        <a:srgbClr val="5146c3"/>
      </a:accent6>
      <a:hlink>
        <a:srgbClr val="763fbf"/>
      </a:hlink>
      <a:folHlink>
        <a:srgbClr val="7f7f7f"/>
      </a:folHlink>
    </a:clrScheme>
    <a:fontScheme name="Custom 1">
      <a:majorFont>
        <a:latin typeface="Batang" pitchFamily="0" charset="1"/>
        <a:ea typeface=""/>
        <a:cs typeface=""/>
      </a:majorFont>
      <a:minorFont>
        <a:latin typeface="Avenir Next LT Pro Light" pitchFamily="0" charset="1"/>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ppt/theme/theme5.xml><?xml version="1.0" encoding="utf-8"?>
<a:theme xmlns:a="http://schemas.openxmlformats.org/drawingml/2006/main" xmlns:r="http://schemas.openxmlformats.org/officeDocument/2006/relationships" name="AlignmentVTI">
  <a:themeElements>
    <a:clrScheme name="AnalogousFromRegularSeed_2SEEDS">
      <a:dk1>
        <a:srgbClr val="000000"/>
      </a:dk1>
      <a:lt1>
        <a:srgbClr val="ffffff"/>
      </a:lt1>
      <a:dk2>
        <a:srgbClr val="1b2f2e"/>
      </a:dk2>
      <a:lt2>
        <a:srgbClr val="f2f0f3"/>
      </a:lt2>
      <a:accent1>
        <a:srgbClr val="78b12d"/>
      </a:accent1>
      <a:accent2>
        <a:srgbClr val="a4a635"/>
      </a:accent2>
      <a:accent3>
        <a:srgbClr val="4db53a"/>
      </a:accent3>
      <a:accent4>
        <a:srgbClr val="3098bc"/>
      </a:accent4>
      <a:accent5>
        <a:srgbClr val="426fce"/>
      </a:accent5>
      <a:accent6>
        <a:srgbClr val="5146c3"/>
      </a:accent6>
      <a:hlink>
        <a:srgbClr val="763fbf"/>
      </a:hlink>
      <a:folHlink>
        <a:srgbClr val="7f7f7f"/>
      </a:folHlink>
    </a:clrScheme>
    <a:fontScheme name="Custom 1">
      <a:majorFont>
        <a:latin typeface="Batang" pitchFamily="0" charset="1"/>
        <a:ea typeface=""/>
        <a:cs typeface=""/>
      </a:majorFont>
      <a:minorFont>
        <a:latin typeface="Avenir Next LT Pro Light" pitchFamily="0" charset="1"/>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ppt/theme/theme6.xml><?xml version="1.0" encoding="utf-8"?>
<a:theme xmlns:a="http://schemas.openxmlformats.org/drawingml/2006/main" xmlns:r="http://schemas.openxmlformats.org/officeDocument/2006/relationships" name="AlignmentVTI">
  <a:themeElements>
    <a:clrScheme name="AnalogousFromRegularSeed_2SEEDS">
      <a:dk1>
        <a:srgbClr val="000000"/>
      </a:dk1>
      <a:lt1>
        <a:srgbClr val="ffffff"/>
      </a:lt1>
      <a:dk2>
        <a:srgbClr val="1b2f2e"/>
      </a:dk2>
      <a:lt2>
        <a:srgbClr val="f2f0f3"/>
      </a:lt2>
      <a:accent1>
        <a:srgbClr val="78b12d"/>
      </a:accent1>
      <a:accent2>
        <a:srgbClr val="a4a635"/>
      </a:accent2>
      <a:accent3>
        <a:srgbClr val="4db53a"/>
      </a:accent3>
      <a:accent4>
        <a:srgbClr val="3098bc"/>
      </a:accent4>
      <a:accent5>
        <a:srgbClr val="426fce"/>
      </a:accent5>
      <a:accent6>
        <a:srgbClr val="5146c3"/>
      </a:accent6>
      <a:hlink>
        <a:srgbClr val="763fbf"/>
      </a:hlink>
      <a:folHlink>
        <a:srgbClr val="7f7f7f"/>
      </a:folHlink>
    </a:clrScheme>
    <a:fontScheme name="Custom 1">
      <a:majorFont>
        <a:latin typeface="Batang" pitchFamily="0" charset="1"/>
        <a:ea typeface=""/>
        <a:cs typeface=""/>
      </a:majorFont>
      <a:minorFont>
        <a:latin typeface="Avenir Next LT Pro Light" pitchFamily="0" charset="1"/>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ppt/theme/theme7.xml><?xml version="1.0" encoding="utf-8"?>
<a:theme xmlns:a="http://schemas.openxmlformats.org/drawingml/2006/main" xmlns:r="http://schemas.openxmlformats.org/officeDocument/2006/relationships" name="AlignmentVTI">
  <a:themeElements>
    <a:clrScheme name="AnalogousFromRegularSeed_2SEEDS">
      <a:dk1>
        <a:srgbClr val="000000"/>
      </a:dk1>
      <a:lt1>
        <a:srgbClr val="ffffff"/>
      </a:lt1>
      <a:dk2>
        <a:srgbClr val="1b2f2e"/>
      </a:dk2>
      <a:lt2>
        <a:srgbClr val="f2f0f3"/>
      </a:lt2>
      <a:accent1>
        <a:srgbClr val="78b12d"/>
      </a:accent1>
      <a:accent2>
        <a:srgbClr val="a4a635"/>
      </a:accent2>
      <a:accent3>
        <a:srgbClr val="4db53a"/>
      </a:accent3>
      <a:accent4>
        <a:srgbClr val="3098bc"/>
      </a:accent4>
      <a:accent5>
        <a:srgbClr val="426fce"/>
      </a:accent5>
      <a:accent6>
        <a:srgbClr val="5146c3"/>
      </a:accent6>
      <a:hlink>
        <a:srgbClr val="763fbf"/>
      </a:hlink>
      <a:folHlink>
        <a:srgbClr val="7f7f7f"/>
      </a:folHlink>
    </a:clrScheme>
    <a:fontScheme name="Custom 1">
      <a:majorFont>
        <a:latin typeface="Batang" pitchFamily="0" charset="1"/>
        <a:ea typeface=""/>
        <a:cs typeface=""/>
      </a:majorFont>
      <a:minorFont>
        <a:latin typeface="Avenir Next LT Pro Light" pitchFamily="0" charset="1"/>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ppt/theme/theme8.xml><?xml version="1.0" encoding="utf-8"?>
<a:theme xmlns:a="http://schemas.openxmlformats.org/drawingml/2006/main" xmlns:r="http://schemas.openxmlformats.org/officeDocument/2006/relationships" name="AlignmentVTI">
  <a:themeElements>
    <a:clrScheme name="AnalogousFromRegularSeed_2SEEDS">
      <a:dk1>
        <a:srgbClr val="000000"/>
      </a:dk1>
      <a:lt1>
        <a:srgbClr val="ffffff"/>
      </a:lt1>
      <a:dk2>
        <a:srgbClr val="1b2f2e"/>
      </a:dk2>
      <a:lt2>
        <a:srgbClr val="f2f0f3"/>
      </a:lt2>
      <a:accent1>
        <a:srgbClr val="78b12d"/>
      </a:accent1>
      <a:accent2>
        <a:srgbClr val="a4a635"/>
      </a:accent2>
      <a:accent3>
        <a:srgbClr val="4db53a"/>
      </a:accent3>
      <a:accent4>
        <a:srgbClr val="3098bc"/>
      </a:accent4>
      <a:accent5>
        <a:srgbClr val="426fce"/>
      </a:accent5>
      <a:accent6>
        <a:srgbClr val="5146c3"/>
      </a:accent6>
      <a:hlink>
        <a:srgbClr val="763fbf"/>
      </a:hlink>
      <a:folHlink>
        <a:srgbClr val="7f7f7f"/>
      </a:folHlink>
    </a:clrScheme>
    <a:fontScheme name="Custom 1">
      <a:majorFont>
        <a:latin typeface="Batang" pitchFamily="0" charset="1"/>
        <a:ea typeface=""/>
        <a:cs typeface=""/>
      </a:majorFont>
      <a:minorFont>
        <a:latin typeface="Avenir Next LT Pro Light" pitchFamily="0" charset="1"/>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ppt/theme/theme9.xml><?xml version="1.0" encoding="utf-8"?>
<a:theme xmlns:a="http://schemas.openxmlformats.org/drawingml/2006/main" xmlns:r="http://schemas.openxmlformats.org/officeDocument/2006/relationships" name="AlignmentVTI">
  <a:themeElements>
    <a:clrScheme name="AnalogousFromRegularSeed_2SEEDS">
      <a:dk1>
        <a:srgbClr val="000000"/>
      </a:dk1>
      <a:lt1>
        <a:srgbClr val="ffffff"/>
      </a:lt1>
      <a:dk2>
        <a:srgbClr val="1b2f2e"/>
      </a:dk2>
      <a:lt2>
        <a:srgbClr val="f2f0f3"/>
      </a:lt2>
      <a:accent1>
        <a:srgbClr val="78b12d"/>
      </a:accent1>
      <a:accent2>
        <a:srgbClr val="a4a635"/>
      </a:accent2>
      <a:accent3>
        <a:srgbClr val="4db53a"/>
      </a:accent3>
      <a:accent4>
        <a:srgbClr val="3098bc"/>
      </a:accent4>
      <a:accent5>
        <a:srgbClr val="426fce"/>
      </a:accent5>
      <a:accent6>
        <a:srgbClr val="5146c3"/>
      </a:accent6>
      <a:hlink>
        <a:srgbClr val="763fbf"/>
      </a:hlink>
      <a:folHlink>
        <a:srgbClr val="7f7f7f"/>
      </a:folHlink>
    </a:clrScheme>
    <a:fontScheme name="Custom 1">
      <a:majorFont>
        <a:latin typeface="Batang" pitchFamily="0" charset="1"/>
        <a:ea typeface=""/>
        <a:cs typeface=""/>
      </a:majorFont>
      <a:minorFont>
        <a:latin typeface="Avenir Next LT Pro Light" pitchFamily="0" charset="1"/>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9290</TotalTime>
  <Application>LibreOffice/24.2.0.3$MacOSX_X86_64 LibreOffice_project/da48488a73ddd66ea24cf16bbc4f7b9c08e9bea1</Application>
  <AppVersion>15.0000</AppVersion>
  <Words>3139</Words>
  <Paragraphs>227</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2023-01-04T17:38:02Z</dcterms:created>
  <dc:creator>Ian Guch</dc:creator>
  <dc:description/>
  <dc:language>en-US</dc:language>
  <cp:lastModifiedBy/>
  <dcterms:modified xsi:type="dcterms:W3CDTF">2025-01-13T08:02:01Z</dcterms:modified>
  <cp:revision>24</cp:revision>
  <dc:subject/>
  <dc:title>Naming Stuff</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MClips">
    <vt:i4>1</vt:i4>
  </property>
  <property fmtid="{D5CDD505-2E9C-101B-9397-08002B2CF9AE}" pid="3" name="PresentationFormat">
    <vt:lpwstr>Widescreen</vt:lpwstr>
  </property>
  <property fmtid="{D5CDD505-2E9C-101B-9397-08002B2CF9AE}" pid="4" name="Slides">
    <vt:i4>34</vt:i4>
  </property>
</Properties>
</file>