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93" r:id="rId34"/>
    <p:sldId id="286" r:id="rId35"/>
    <p:sldId id="287" r:id="rId36"/>
    <p:sldId id="288" r:id="rId37"/>
    <p:sldId id="289" r:id="rId38"/>
    <p:sldId id="290" r:id="rId39"/>
    <p:sldId id="291" r:id="rId40"/>
    <p:sldId id="292" r:id="rId41"/>
  </p:sldIdLst>
  <p:sldSz cx="12192000" cy="68580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32"/>
  </p:normalViewPr>
  <p:slideViewPr>
    <p:cSldViewPr snapToGrid="0">
      <p:cViewPr varScale="1">
        <p:scale>
          <a:sx n="106" d="100"/>
          <a:sy n="106"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lstStyle/>
          <a:p>
            <a:r>
              <a:t>Footer</a:t>
            </a:r>
          </a:p>
        </p:txBody>
      </p:sp>
      <p:sp>
        <p:nvSpPr>
          <p:cNvPr id="3" name="PlaceHolder 2"/>
          <p:cNvSpPr>
            <a:spLocks noGrp="1"/>
          </p:cNvSpPr>
          <p:nvPr>
            <p:ph type="sldNum" idx="2"/>
          </p:nvPr>
        </p:nvSpPr>
        <p:spPr/>
        <p:txBody>
          <a:bodyPr/>
          <a:lstStyle/>
          <a:p>
            <a:fld id="{0D5E66B1-A153-4425-A3DB-E46A80E8B09A}" type="slidenum">
              <a:t>‹#›</a:t>
            </a:fld>
            <a:endParaRPr/>
          </a:p>
        </p:txBody>
      </p:sp>
      <p:sp>
        <p:nvSpPr>
          <p:cNvPr id="4" name="PlaceHolder 3"/>
          <p:cNvSpPr>
            <a:spLocks noGrp="1"/>
          </p:cNvSpPr>
          <p:nvPr>
            <p:ph type="dt" idx="3"/>
          </p:nvPr>
        </p:nvSpPr>
        <p:spPr/>
        <p:txBody>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27"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28"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5" name="PlaceHolder 4"/>
          <p:cNvSpPr>
            <a:spLocks noGrp="1"/>
          </p:cNvSpPr>
          <p:nvPr>
            <p:ph type="ftr" idx="1"/>
          </p:nvPr>
        </p:nvSpPr>
        <p:spPr/>
        <p:txBody>
          <a:bodyPr/>
          <a:lstStyle/>
          <a:p>
            <a:r>
              <a:t>Footer</a:t>
            </a:r>
          </a:p>
        </p:txBody>
      </p:sp>
      <p:sp>
        <p:nvSpPr>
          <p:cNvPr id="6" name="PlaceHolder 5"/>
          <p:cNvSpPr>
            <a:spLocks noGrp="1"/>
          </p:cNvSpPr>
          <p:nvPr>
            <p:ph type="sldNum" idx="2"/>
          </p:nvPr>
        </p:nvSpPr>
        <p:spPr/>
        <p:txBody>
          <a:bodyPr/>
          <a:lstStyle/>
          <a:p>
            <a:fld id="{61540634-AE36-447E-AE89-95F4B82C31D4}" type="slidenum">
              <a:t>‹#›</a:t>
            </a:fld>
            <a:endParaRPr/>
          </a:p>
        </p:txBody>
      </p:sp>
      <p:sp>
        <p:nvSpPr>
          <p:cNvPr id="7" name="PlaceHolder 6"/>
          <p:cNvSpPr>
            <a:spLocks noGrp="1"/>
          </p:cNvSpPr>
          <p:nvPr>
            <p:ph type="dt" idx="3"/>
          </p:nvPr>
        </p:nvSpPr>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3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3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3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33"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7" name="PlaceHolder 6"/>
          <p:cNvSpPr>
            <a:spLocks noGrp="1"/>
          </p:cNvSpPr>
          <p:nvPr>
            <p:ph type="ftr" idx="1"/>
          </p:nvPr>
        </p:nvSpPr>
        <p:spPr/>
        <p:txBody>
          <a:bodyPr/>
          <a:lstStyle/>
          <a:p>
            <a:r>
              <a:t>Footer</a:t>
            </a:r>
          </a:p>
        </p:txBody>
      </p:sp>
      <p:sp>
        <p:nvSpPr>
          <p:cNvPr id="8" name="PlaceHolder 7"/>
          <p:cNvSpPr>
            <a:spLocks noGrp="1"/>
          </p:cNvSpPr>
          <p:nvPr>
            <p:ph type="sldNum" idx="2"/>
          </p:nvPr>
        </p:nvSpPr>
        <p:spPr/>
        <p:txBody>
          <a:bodyPr/>
          <a:lstStyle/>
          <a:p>
            <a:fld id="{63F09B76-9C4E-41C7-AA38-D88061060CC0}" type="slidenum">
              <a:t>‹#›</a:t>
            </a:fld>
            <a:endParaRPr/>
          </a:p>
        </p:txBody>
      </p:sp>
      <p:sp>
        <p:nvSpPr>
          <p:cNvPr id="9" name="PlaceHolder 8"/>
          <p:cNvSpPr>
            <a:spLocks noGrp="1"/>
          </p:cNvSpPr>
          <p:nvPr>
            <p:ph type="dt" idx="3"/>
          </p:nvPr>
        </p:nvSpPr>
        <p:spPr/>
        <p:txBody>
          <a:body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35"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36"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37"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38"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39"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40"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9" name="PlaceHolder 8"/>
          <p:cNvSpPr>
            <a:spLocks noGrp="1"/>
          </p:cNvSpPr>
          <p:nvPr>
            <p:ph type="ftr" idx="1"/>
          </p:nvPr>
        </p:nvSpPr>
        <p:spPr/>
        <p:txBody>
          <a:bodyPr/>
          <a:lstStyle/>
          <a:p>
            <a:r>
              <a:t>Footer</a:t>
            </a:r>
          </a:p>
        </p:txBody>
      </p:sp>
      <p:sp>
        <p:nvSpPr>
          <p:cNvPr id="10" name="PlaceHolder 9"/>
          <p:cNvSpPr>
            <a:spLocks noGrp="1"/>
          </p:cNvSpPr>
          <p:nvPr>
            <p:ph type="sldNum" idx="2"/>
          </p:nvPr>
        </p:nvSpPr>
        <p:spPr/>
        <p:txBody>
          <a:bodyPr/>
          <a:lstStyle/>
          <a:p>
            <a:fld id="{CC1F6BEB-9B7C-48A7-A1BD-C0158FF48058}" type="slidenum">
              <a:t>‹#›</a:t>
            </a:fld>
            <a:endParaRPr/>
          </a:p>
        </p:txBody>
      </p:sp>
      <p:sp>
        <p:nvSpPr>
          <p:cNvPr id="11" name="PlaceHolder 10"/>
          <p:cNvSpPr>
            <a:spLocks noGrp="1"/>
          </p:cNvSpPr>
          <p:nvPr>
            <p:ph type="dt" idx="3"/>
          </p:nvPr>
        </p:nvSpPr>
        <p:spPr/>
        <p:txBody>
          <a:body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4"/>
          </p:nvPr>
        </p:nvSpPr>
        <p:spPr/>
        <p:txBody>
          <a:bodyPr/>
          <a:lstStyle/>
          <a:p>
            <a:r>
              <a:t>Footer</a:t>
            </a:r>
          </a:p>
        </p:txBody>
      </p:sp>
      <p:sp>
        <p:nvSpPr>
          <p:cNvPr id="3" name="PlaceHolder 2"/>
          <p:cNvSpPr>
            <a:spLocks noGrp="1"/>
          </p:cNvSpPr>
          <p:nvPr>
            <p:ph type="sldNum" idx="5"/>
          </p:nvPr>
        </p:nvSpPr>
        <p:spPr/>
        <p:txBody>
          <a:bodyPr/>
          <a:lstStyle/>
          <a:p>
            <a:fld id="{F484DD3F-1457-4BBF-AED8-6F664CEDFB6A}" type="slidenum">
              <a:t>‹#›</a:t>
            </a:fld>
            <a:endParaRPr/>
          </a:p>
        </p:txBody>
      </p:sp>
      <p:sp>
        <p:nvSpPr>
          <p:cNvPr id="4" name="PlaceHolder 3"/>
          <p:cNvSpPr>
            <a:spLocks noGrp="1"/>
          </p:cNvSpPr>
          <p:nvPr>
            <p:ph type="dt" idx="6"/>
          </p:nvPr>
        </p:nvSpPr>
        <p:spPr/>
        <p:txBody>
          <a:body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47"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US" sz="3200" b="0" strike="noStrike" spc="-1">
              <a:solidFill>
                <a:srgbClr val="000000"/>
              </a:solidFill>
              <a:latin typeface="Arial"/>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5"/>
          </p:nvPr>
        </p:nvSpPr>
        <p:spPr/>
        <p:txBody>
          <a:bodyPr/>
          <a:lstStyle/>
          <a:p>
            <a:fld id="{11EF7F6A-7A4F-49CE-B92F-053942E0D8C6}" type="slidenum">
              <a:t>‹#›</a:t>
            </a:fld>
            <a:endParaRPr/>
          </a:p>
        </p:txBody>
      </p:sp>
      <p:sp>
        <p:nvSpPr>
          <p:cNvPr id="6" name="PlaceHolder 5"/>
          <p:cNvSpPr>
            <a:spLocks noGrp="1"/>
          </p:cNvSpPr>
          <p:nvPr>
            <p:ph type="dt" idx="6"/>
          </p:nvPr>
        </p:nvSpPr>
        <p:spPr/>
        <p:txBody>
          <a:body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49"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5"/>
          </p:nvPr>
        </p:nvSpPr>
        <p:spPr/>
        <p:txBody>
          <a:bodyPr/>
          <a:lstStyle/>
          <a:p>
            <a:fld id="{4E5EC957-B77F-4B86-BAB7-D46CB51E6A62}" type="slidenum">
              <a:t>‹#›</a:t>
            </a:fld>
            <a:endParaRPr/>
          </a:p>
        </p:txBody>
      </p:sp>
      <p:sp>
        <p:nvSpPr>
          <p:cNvPr id="6" name="PlaceHolder 5"/>
          <p:cNvSpPr>
            <a:spLocks noGrp="1"/>
          </p:cNvSpPr>
          <p:nvPr>
            <p:ph type="dt" idx="6"/>
          </p:nvPr>
        </p:nvSpPr>
        <p:spPr/>
        <p:txBody>
          <a:body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51"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5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5" name="PlaceHolder 4"/>
          <p:cNvSpPr>
            <a:spLocks noGrp="1"/>
          </p:cNvSpPr>
          <p:nvPr>
            <p:ph type="ftr" idx="4"/>
          </p:nvPr>
        </p:nvSpPr>
        <p:spPr/>
        <p:txBody>
          <a:bodyPr/>
          <a:lstStyle/>
          <a:p>
            <a:r>
              <a:t>Footer</a:t>
            </a:r>
          </a:p>
        </p:txBody>
      </p:sp>
      <p:sp>
        <p:nvSpPr>
          <p:cNvPr id="6" name="PlaceHolder 5"/>
          <p:cNvSpPr>
            <a:spLocks noGrp="1"/>
          </p:cNvSpPr>
          <p:nvPr>
            <p:ph type="sldNum" idx="5"/>
          </p:nvPr>
        </p:nvSpPr>
        <p:spPr/>
        <p:txBody>
          <a:bodyPr/>
          <a:lstStyle/>
          <a:p>
            <a:fld id="{21299183-1D13-4128-894A-E139B2041E06}" type="slidenum">
              <a:t>‹#›</a:t>
            </a:fld>
            <a:endParaRPr/>
          </a:p>
        </p:txBody>
      </p:sp>
      <p:sp>
        <p:nvSpPr>
          <p:cNvPr id="7" name="PlaceHolder 6"/>
          <p:cNvSpPr>
            <a:spLocks noGrp="1"/>
          </p:cNvSpPr>
          <p:nvPr>
            <p:ph type="dt" idx="6"/>
          </p:nvPr>
        </p:nvSpPr>
        <p:spPr/>
        <p:txBody>
          <a:body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3" name="PlaceHolder 2"/>
          <p:cNvSpPr>
            <a:spLocks noGrp="1"/>
          </p:cNvSpPr>
          <p:nvPr>
            <p:ph type="ftr" idx="4"/>
          </p:nvPr>
        </p:nvSpPr>
        <p:spPr/>
        <p:txBody>
          <a:bodyPr/>
          <a:lstStyle/>
          <a:p>
            <a:r>
              <a:t>Footer</a:t>
            </a:r>
          </a:p>
        </p:txBody>
      </p:sp>
      <p:sp>
        <p:nvSpPr>
          <p:cNvPr id="4" name="PlaceHolder 3"/>
          <p:cNvSpPr>
            <a:spLocks noGrp="1"/>
          </p:cNvSpPr>
          <p:nvPr>
            <p:ph type="sldNum" idx="5"/>
          </p:nvPr>
        </p:nvSpPr>
        <p:spPr/>
        <p:txBody>
          <a:bodyPr/>
          <a:lstStyle/>
          <a:p>
            <a:fld id="{30696463-1E07-4667-B247-2B740C76159A}" type="slidenum">
              <a:t>‹#›</a:t>
            </a:fld>
            <a:endParaRPr/>
          </a:p>
        </p:txBody>
      </p:sp>
      <p:sp>
        <p:nvSpPr>
          <p:cNvPr id="5" name="PlaceHolder 4"/>
          <p:cNvSpPr>
            <a:spLocks noGrp="1"/>
          </p:cNvSpPr>
          <p:nvPr>
            <p:ph type="dt" idx="6"/>
          </p:nvPr>
        </p:nvSpPr>
        <p:spPr/>
        <p:txBody>
          <a:body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838080" y="365040"/>
            <a:ext cx="10514880" cy="6142320"/>
          </a:xfrm>
          <a:prstGeom prst="rect">
            <a:avLst/>
          </a:prstGeom>
          <a:noFill/>
          <a:ln w="0">
            <a:noFill/>
          </a:ln>
        </p:spPr>
        <p:txBody>
          <a:bodyPr lIns="0" tIns="0" rIns="0" bIns="0" anchor="ctr">
            <a:noAutofit/>
          </a:bodyPr>
          <a:lstStyle/>
          <a:p>
            <a:pPr algn="ctr"/>
            <a:endParaRPr lang="en-US" sz="3200" b="0" strike="noStrike" spc="-1">
              <a:solidFill>
                <a:srgbClr val="000000"/>
              </a:solidFill>
              <a:latin typeface="Arial"/>
            </a:endParaRPr>
          </a:p>
        </p:txBody>
      </p:sp>
      <p:sp>
        <p:nvSpPr>
          <p:cNvPr id="3" name="PlaceHolder 2"/>
          <p:cNvSpPr>
            <a:spLocks noGrp="1"/>
          </p:cNvSpPr>
          <p:nvPr>
            <p:ph type="ftr" idx="4"/>
          </p:nvPr>
        </p:nvSpPr>
        <p:spPr/>
        <p:txBody>
          <a:bodyPr/>
          <a:lstStyle/>
          <a:p>
            <a:r>
              <a:t>Footer</a:t>
            </a:r>
          </a:p>
        </p:txBody>
      </p:sp>
      <p:sp>
        <p:nvSpPr>
          <p:cNvPr id="4" name="PlaceHolder 3"/>
          <p:cNvSpPr>
            <a:spLocks noGrp="1"/>
          </p:cNvSpPr>
          <p:nvPr>
            <p:ph type="sldNum" idx="5"/>
          </p:nvPr>
        </p:nvSpPr>
        <p:spPr/>
        <p:txBody>
          <a:bodyPr/>
          <a:lstStyle/>
          <a:p>
            <a:fld id="{4CC3DF40-F775-4AF5-A593-0B2218D918D4}" type="slidenum">
              <a:t>‹#›</a:t>
            </a:fld>
            <a:endParaRPr/>
          </a:p>
        </p:txBody>
      </p:sp>
      <p:sp>
        <p:nvSpPr>
          <p:cNvPr id="5" name="PlaceHolder 4"/>
          <p:cNvSpPr>
            <a:spLocks noGrp="1"/>
          </p:cNvSpPr>
          <p:nvPr>
            <p:ph type="dt" idx="6"/>
          </p:nvPr>
        </p:nvSpPr>
        <p:spPr/>
        <p:txBody>
          <a:body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5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5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58"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D3E14B7E-DF1A-4FC7-A345-BA4EF0A89804}" type="slidenum">
              <a:t>‹#›</a:t>
            </a:fld>
            <a:endParaRPr/>
          </a:p>
        </p:txBody>
      </p:sp>
      <p:sp>
        <p:nvSpPr>
          <p:cNvPr id="8" name="PlaceHolder 7"/>
          <p:cNvSpPr>
            <a:spLocks noGrp="1"/>
          </p:cNvSpPr>
          <p:nvPr>
            <p:ph type="dt" idx="6"/>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6"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US" sz="3200" b="0" strike="noStrike" spc="-1">
              <a:solidFill>
                <a:srgbClr val="000000"/>
              </a:solidFill>
              <a:latin typeface="Arial"/>
            </a:endParaRPr>
          </a:p>
        </p:txBody>
      </p:sp>
      <p:sp>
        <p:nvSpPr>
          <p:cNvPr id="4" name="PlaceHolder 3"/>
          <p:cNvSpPr>
            <a:spLocks noGrp="1"/>
          </p:cNvSpPr>
          <p:nvPr>
            <p:ph type="ftr" idx="1"/>
          </p:nvPr>
        </p:nvSpPr>
        <p:spPr/>
        <p:txBody>
          <a:bodyPr/>
          <a:lstStyle/>
          <a:p>
            <a:r>
              <a:t>Footer</a:t>
            </a:r>
          </a:p>
        </p:txBody>
      </p:sp>
      <p:sp>
        <p:nvSpPr>
          <p:cNvPr id="2" name="PlaceHolder 4"/>
          <p:cNvSpPr>
            <a:spLocks noGrp="1"/>
          </p:cNvSpPr>
          <p:nvPr>
            <p:ph type="sldNum" idx="2"/>
          </p:nvPr>
        </p:nvSpPr>
        <p:spPr/>
        <p:txBody>
          <a:bodyPr/>
          <a:lstStyle/>
          <a:p>
            <a:fld id="{52116C39-9364-4238-9BE2-C1E64283ABF4}" type="slidenum">
              <a:t>‹#›</a:t>
            </a:fld>
            <a:endParaRPr/>
          </a:p>
        </p:txBody>
      </p:sp>
      <p:sp>
        <p:nvSpPr>
          <p:cNvPr id="3" name="PlaceHolder 5"/>
          <p:cNvSpPr>
            <a:spLocks noGrp="1"/>
          </p:cNvSpPr>
          <p:nvPr>
            <p:ph type="dt" idx="3"/>
          </p:nvPr>
        </p:nvSpPr>
        <p:spPr/>
        <p:txBody>
          <a:body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60"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2"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2FD938BD-474A-403D-8F77-F91357AB3887}" type="slidenum">
              <a:t>‹#›</a:t>
            </a:fld>
            <a:endParaRPr/>
          </a:p>
        </p:txBody>
      </p:sp>
      <p:sp>
        <p:nvSpPr>
          <p:cNvPr id="8" name="PlaceHolder 7"/>
          <p:cNvSpPr>
            <a:spLocks noGrp="1"/>
          </p:cNvSpPr>
          <p:nvPr>
            <p:ph type="dt" idx="6"/>
          </p:nvPr>
        </p:nvSpPr>
        <p:spPr/>
        <p:txBody>
          <a:body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64"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6"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A4870206-3CCF-494B-A0BC-6E05E232102F}" type="slidenum">
              <a:t>‹#›</a:t>
            </a:fld>
            <a:endParaRPr/>
          </a:p>
        </p:txBody>
      </p:sp>
      <p:sp>
        <p:nvSpPr>
          <p:cNvPr id="8" name="PlaceHolder 7"/>
          <p:cNvSpPr>
            <a:spLocks noGrp="1"/>
          </p:cNvSpPr>
          <p:nvPr>
            <p:ph type="dt" idx="6"/>
          </p:nvPr>
        </p:nvSpPr>
        <p:spPr/>
        <p:txBody>
          <a:body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68"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9"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5" name="PlaceHolder 4"/>
          <p:cNvSpPr>
            <a:spLocks noGrp="1"/>
          </p:cNvSpPr>
          <p:nvPr>
            <p:ph type="ftr" idx="4"/>
          </p:nvPr>
        </p:nvSpPr>
        <p:spPr/>
        <p:txBody>
          <a:bodyPr/>
          <a:lstStyle/>
          <a:p>
            <a:r>
              <a:t>Footer</a:t>
            </a:r>
          </a:p>
        </p:txBody>
      </p:sp>
      <p:sp>
        <p:nvSpPr>
          <p:cNvPr id="6" name="PlaceHolder 5"/>
          <p:cNvSpPr>
            <a:spLocks noGrp="1"/>
          </p:cNvSpPr>
          <p:nvPr>
            <p:ph type="sldNum" idx="5"/>
          </p:nvPr>
        </p:nvSpPr>
        <p:spPr/>
        <p:txBody>
          <a:bodyPr/>
          <a:lstStyle/>
          <a:p>
            <a:fld id="{5A9C3F33-C09D-49B7-92BC-2DEF1015538B}" type="slidenum">
              <a:t>‹#›</a:t>
            </a:fld>
            <a:endParaRPr/>
          </a:p>
        </p:txBody>
      </p:sp>
      <p:sp>
        <p:nvSpPr>
          <p:cNvPr id="7" name="PlaceHolder 6"/>
          <p:cNvSpPr>
            <a:spLocks noGrp="1"/>
          </p:cNvSpPr>
          <p:nvPr>
            <p:ph type="dt" idx="6"/>
          </p:nvPr>
        </p:nvSpPr>
        <p:spPr/>
        <p:txBody>
          <a:body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71"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72"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73"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74"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7" name="PlaceHolder 6"/>
          <p:cNvSpPr>
            <a:spLocks noGrp="1"/>
          </p:cNvSpPr>
          <p:nvPr>
            <p:ph type="ftr" idx="4"/>
          </p:nvPr>
        </p:nvSpPr>
        <p:spPr/>
        <p:txBody>
          <a:bodyPr/>
          <a:lstStyle/>
          <a:p>
            <a:r>
              <a:t>Footer</a:t>
            </a:r>
          </a:p>
        </p:txBody>
      </p:sp>
      <p:sp>
        <p:nvSpPr>
          <p:cNvPr id="8" name="PlaceHolder 7"/>
          <p:cNvSpPr>
            <a:spLocks noGrp="1"/>
          </p:cNvSpPr>
          <p:nvPr>
            <p:ph type="sldNum" idx="5"/>
          </p:nvPr>
        </p:nvSpPr>
        <p:spPr/>
        <p:txBody>
          <a:bodyPr/>
          <a:lstStyle/>
          <a:p>
            <a:fld id="{863F90BC-18D5-4D65-A7F3-C5DD2C179535}" type="slidenum">
              <a:t>‹#›</a:t>
            </a:fld>
            <a:endParaRPr/>
          </a:p>
        </p:txBody>
      </p:sp>
      <p:sp>
        <p:nvSpPr>
          <p:cNvPr id="9" name="PlaceHolder 8"/>
          <p:cNvSpPr>
            <a:spLocks noGrp="1"/>
          </p:cNvSpPr>
          <p:nvPr>
            <p:ph type="dt" idx="6"/>
          </p:nvPr>
        </p:nvSpPr>
        <p:spPr/>
        <p:txBody>
          <a:body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76"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77"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78"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79"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80"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81"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9" name="PlaceHolder 8"/>
          <p:cNvSpPr>
            <a:spLocks noGrp="1"/>
          </p:cNvSpPr>
          <p:nvPr>
            <p:ph type="ftr" idx="4"/>
          </p:nvPr>
        </p:nvSpPr>
        <p:spPr/>
        <p:txBody>
          <a:bodyPr/>
          <a:lstStyle/>
          <a:p>
            <a:r>
              <a:t>Footer</a:t>
            </a:r>
          </a:p>
        </p:txBody>
      </p:sp>
      <p:sp>
        <p:nvSpPr>
          <p:cNvPr id="10" name="PlaceHolder 9"/>
          <p:cNvSpPr>
            <a:spLocks noGrp="1"/>
          </p:cNvSpPr>
          <p:nvPr>
            <p:ph type="sldNum" idx="5"/>
          </p:nvPr>
        </p:nvSpPr>
        <p:spPr/>
        <p:txBody>
          <a:bodyPr/>
          <a:lstStyle/>
          <a:p>
            <a:fld id="{CD8A929D-D3E5-45D0-9017-9D4376E2E72A}" type="slidenum">
              <a:t>‹#›</a:t>
            </a:fld>
            <a:endParaRPr/>
          </a:p>
        </p:txBody>
      </p:sp>
      <p:sp>
        <p:nvSpPr>
          <p:cNvPr id="11" name="PlaceHolder 10"/>
          <p:cNvSpPr>
            <a:spLocks noGrp="1"/>
          </p:cNvSpPr>
          <p:nvPr>
            <p:ph type="dt" idx="6"/>
          </p:nvPr>
        </p:nvSpPr>
        <p:spPr/>
        <p:txBody>
          <a:body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7"/>
          </p:nvPr>
        </p:nvSpPr>
        <p:spPr/>
        <p:txBody>
          <a:bodyPr/>
          <a:lstStyle/>
          <a:p>
            <a:r>
              <a:t>Footer</a:t>
            </a:r>
          </a:p>
        </p:txBody>
      </p:sp>
      <p:sp>
        <p:nvSpPr>
          <p:cNvPr id="3" name="PlaceHolder 2"/>
          <p:cNvSpPr>
            <a:spLocks noGrp="1"/>
          </p:cNvSpPr>
          <p:nvPr>
            <p:ph type="sldNum" idx="8"/>
          </p:nvPr>
        </p:nvSpPr>
        <p:spPr/>
        <p:txBody>
          <a:bodyPr/>
          <a:lstStyle/>
          <a:p>
            <a:fld id="{F1A7E7CA-519B-407E-B5E2-BDEB6EACC69D}" type="slidenum">
              <a:t>‹#›</a:t>
            </a:fld>
            <a:endParaRPr/>
          </a:p>
        </p:txBody>
      </p:sp>
      <p:sp>
        <p:nvSpPr>
          <p:cNvPr id="4" name="PlaceHolder 3"/>
          <p:cNvSpPr>
            <a:spLocks noGrp="1"/>
          </p:cNvSpPr>
          <p:nvPr>
            <p:ph type="dt" idx="9"/>
          </p:nvPr>
        </p:nvSpPr>
        <p:spPr/>
        <p:txBody>
          <a:body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7"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88"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US" sz="3200" b="0" strike="noStrike" spc="-1">
              <a:solidFill>
                <a:srgbClr val="000000"/>
              </a:solidFill>
              <a:latin typeface="Arial"/>
            </a:endParaRPr>
          </a:p>
        </p:txBody>
      </p:sp>
      <p:sp>
        <p:nvSpPr>
          <p:cNvPr id="4" name="PlaceHolder 3"/>
          <p:cNvSpPr>
            <a:spLocks noGrp="1"/>
          </p:cNvSpPr>
          <p:nvPr>
            <p:ph type="ftr" idx="7"/>
          </p:nvPr>
        </p:nvSpPr>
        <p:spPr/>
        <p:txBody>
          <a:bodyPr/>
          <a:lstStyle/>
          <a:p>
            <a:r>
              <a:t>Footer</a:t>
            </a:r>
          </a:p>
        </p:txBody>
      </p:sp>
      <p:sp>
        <p:nvSpPr>
          <p:cNvPr id="5" name="PlaceHolder 4"/>
          <p:cNvSpPr>
            <a:spLocks noGrp="1"/>
          </p:cNvSpPr>
          <p:nvPr>
            <p:ph type="sldNum" idx="8"/>
          </p:nvPr>
        </p:nvSpPr>
        <p:spPr/>
        <p:txBody>
          <a:bodyPr/>
          <a:lstStyle/>
          <a:p>
            <a:fld id="{4DD87507-AEB9-42AA-B2D0-62C0E146EC86}" type="slidenum">
              <a:t>‹#›</a:t>
            </a:fld>
            <a:endParaRPr/>
          </a:p>
        </p:txBody>
      </p:sp>
      <p:sp>
        <p:nvSpPr>
          <p:cNvPr id="6" name="PlaceHolder 5"/>
          <p:cNvSpPr>
            <a:spLocks noGrp="1"/>
          </p:cNvSpPr>
          <p:nvPr>
            <p:ph type="dt" idx="9"/>
          </p:nvPr>
        </p:nvSpPr>
        <p:spPr/>
        <p:txBody>
          <a:body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90"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4" name="PlaceHolder 3"/>
          <p:cNvSpPr>
            <a:spLocks noGrp="1"/>
          </p:cNvSpPr>
          <p:nvPr>
            <p:ph type="ftr" idx="7"/>
          </p:nvPr>
        </p:nvSpPr>
        <p:spPr/>
        <p:txBody>
          <a:bodyPr/>
          <a:lstStyle/>
          <a:p>
            <a:r>
              <a:t>Footer</a:t>
            </a:r>
          </a:p>
        </p:txBody>
      </p:sp>
      <p:sp>
        <p:nvSpPr>
          <p:cNvPr id="5" name="PlaceHolder 4"/>
          <p:cNvSpPr>
            <a:spLocks noGrp="1"/>
          </p:cNvSpPr>
          <p:nvPr>
            <p:ph type="sldNum" idx="8"/>
          </p:nvPr>
        </p:nvSpPr>
        <p:spPr/>
        <p:txBody>
          <a:bodyPr/>
          <a:lstStyle/>
          <a:p>
            <a:fld id="{2CF61265-4E10-41D8-9F50-18CAF6E0505B}" type="slidenum">
              <a:t>‹#›</a:t>
            </a:fld>
            <a:endParaRPr/>
          </a:p>
        </p:txBody>
      </p:sp>
      <p:sp>
        <p:nvSpPr>
          <p:cNvPr id="6" name="PlaceHolder 5"/>
          <p:cNvSpPr>
            <a:spLocks noGrp="1"/>
          </p:cNvSpPr>
          <p:nvPr>
            <p:ph type="dt" idx="9"/>
          </p:nvPr>
        </p:nvSpPr>
        <p:spPr/>
        <p:txBody>
          <a:body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92"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9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5" name="PlaceHolder 4"/>
          <p:cNvSpPr>
            <a:spLocks noGrp="1"/>
          </p:cNvSpPr>
          <p:nvPr>
            <p:ph type="ftr" idx="7"/>
          </p:nvPr>
        </p:nvSpPr>
        <p:spPr/>
        <p:txBody>
          <a:bodyPr/>
          <a:lstStyle/>
          <a:p>
            <a:r>
              <a:t>Footer</a:t>
            </a:r>
          </a:p>
        </p:txBody>
      </p:sp>
      <p:sp>
        <p:nvSpPr>
          <p:cNvPr id="6" name="PlaceHolder 5"/>
          <p:cNvSpPr>
            <a:spLocks noGrp="1"/>
          </p:cNvSpPr>
          <p:nvPr>
            <p:ph type="sldNum" idx="8"/>
          </p:nvPr>
        </p:nvSpPr>
        <p:spPr/>
        <p:txBody>
          <a:bodyPr/>
          <a:lstStyle/>
          <a:p>
            <a:fld id="{D50EC7EF-4CFA-45B8-A459-E63718399E59}" type="slidenum">
              <a:t>‹#›</a:t>
            </a:fld>
            <a:endParaRPr/>
          </a:p>
        </p:txBody>
      </p:sp>
      <p:sp>
        <p:nvSpPr>
          <p:cNvPr id="7" name="PlaceHolder 6"/>
          <p:cNvSpPr>
            <a:spLocks noGrp="1"/>
          </p:cNvSpPr>
          <p:nvPr>
            <p:ph type="dt" idx="9"/>
          </p:nvPr>
        </p:nvSpPr>
        <p:spPr/>
        <p:txBody>
          <a:body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4"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3" name="PlaceHolder 2"/>
          <p:cNvSpPr>
            <a:spLocks noGrp="1"/>
          </p:cNvSpPr>
          <p:nvPr>
            <p:ph type="ftr" idx="7"/>
          </p:nvPr>
        </p:nvSpPr>
        <p:spPr/>
        <p:txBody>
          <a:bodyPr/>
          <a:lstStyle/>
          <a:p>
            <a:r>
              <a:t>Footer</a:t>
            </a:r>
          </a:p>
        </p:txBody>
      </p:sp>
      <p:sp>
        <p:nvSpPr>
          <p:cNvPr id="4" name="PlaceHolder 3"/>
          <p:cNvSpPr>
            <a:spLocks noGrp="1"/>
          </p:cNvSpPr>
          <p:nvPr>
            <p:ph type="sldNum" idx="8"/>
          </p:nvPr>
        </p:nvSpPr>
        <p:spPr/>
        <p:txBody>
          <a:bodyPr/>
          <a:lstStyle/>
          <a:p>
            <a:fld id="{07CDA675-F843-41B1-8756-C3992C2A57F0}" type="slidenum">
              <a:t>‹#›</a:t>
            </a:fld>
            <a:endParaRPr/>
          </a:p>
        </p:txBody>
      </p:sp>
      <p:sp>
        <p:nvSpPr>
          <p:cNvPr id="5" name="PlaceHolder 4"/>
          <p:cNvSpPr>
            <a:spLocks noGrp="1"/>
          </p:cNvSpPr>
          <p:nvPr>
            <p:ph type="dt" idx="9"/>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8"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4" name="PlaceHolder 3"/>
          <p:cNvSpPr>
            <a:spLocks noGrp="1"/>
          </p:cNvSpPr>
          <p:nvPr>
            <p:ph type="ftr" idx="1"/>
          </p:nvPr>
        </p:nvSpPr>
        <p:spPr/>
        <p:txBody>
          <a:bodyPr/>
          <a:lstStyle/>
          <a:p>
            <a:r>
              <a:t>Footer</a:t>
            </a:r>
          </a:p>
        </p:txBody>
      </p:sp>
      <p:sp>
        <p:nvSpPr>
          <p:cNvPr id="5" name="PlaceHolder 4"/>
          <p:cNvSpPr>
            <a:spLocks noGrp="1"/>
          </p:cNvSpPr>
          <p:nvPr>
            <p:ph type="sldNum" idx="2"/>
          </p:nvPr>
        </p:nvSpPr>
        <p:spPr/>
        <p:txBody>
          <a:bodyPr/>
          <a:lstStyle/>
          <a:p>
            <a:fld id="{1558ACA1-AEC0-4AE5-8113-AE92D56A4B2E}" type="slidenum">
              <a:t>‹#›</a:t>
            </a:fld>
            <a:endParaRPr/>
          </a:p>
        </p:txBody>
      </p:sp>
      <p:sp>
        <p:nvSpPr>
          <p:cNvPr id="6" name="PlaceHolder 5"/>
          <p:cNvSpPr>
            <a:spLocks noGrp="1"/>
          </p:cNvSpPr>
          <p:nvPr>
            <p:ph type="dt" idx="3"/>
          </p:nvPr>
        </p:nvSpPr>
        <p:spPr/>
        <p:txBody>
          <a:body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5" name="PlaceHolder 1"/>
          <p:cNvSpPr>
            <a:spLocks noGrp="1"/>
          </p:cNvSpPr>
          <p:nvPr>
            <p:ph type="subTitle"/>
          </p:nvPr>
        </p:nvSpPr>
        <p:spPr>
          <a:xfrm>
            <a:off x="838080" y="365040"/>
            <a:ext cx="10514880" cy="6142320"/>
          </a:xfrm>
          <a:prstGeom prst="rect">
            <a:avLst/>
          </a:prstGeom>
          <a:noFill/>
          <a:ln w="0">
            <a:noFill/>
          </a:ln>
        </p:spPr>
        <p:txBody>
          <a:bodyPr lIns="0" tIns="0" rIns="0" bIns="0" anchor="ctr">
            <a:noAutofit/>
          </a:bodyPr>
          <a:lstStyle/>
          <a:p>
            <a:pPr algn="ctr"/>
            <a:endParaRPr lang="en-US" sz="3200" b="0" strike="noStrike" spc="-1">
              <a:solidFill>
                <a:srgbClr val="000000"/>
              </a:solidFill>
              <a:latin typeface="Arial"/>
            </a:endParaRPr>
          </a:p>
        </p:txBody>
      </p:sp>
      <p:sp>
        <p:nvSpPr>
          <p:cNvPr id="3" name="PlaceHolder 2"/>
          <p:cNvSpPr>
            <a:spLocks noGrp="1"/>
          </p:cNvSpPr>
          <p:nvPr>
            <p:ph type="ftr" idx="7"/>
          </p:nvPr>
        </p:nvSpPr>
        <p:spPr/>
        <p:txBody>
          <a:bodyPr/>
          <a:lstStyle/>
          <a:p>
            <a:r>
              <a:t>Footer</a:t>
            </a:r>
          </a:p>
        </p:txBody>
      </p:sp>
      <p:sp>
        <p:nvSpPr>
          <p:cNvPr id="4" name="PlaceHolder 3"/>
          <p:cNvSpPr>
            <a:spLocks noGrp="1"/>
          </p:cNvSpPr>
          <p:nvPr>
            <p:ph type="sldNum" idx="8"/>
          </p:nvPr>
        </p:nvSpPr>
        <p:spPr/>
        <p:txBody>
          <a:bodyPr/>
          <a:lstStyle/>
          <a:p>
            <a:fld id="{23AC7521-4806-4131-9D70-80F952D71AD7}" type="slidenum">
              <a:t>‹#›</a:t>
            </a:fld>
            <a:endParaRPr/>
          </a:p>
        </p:txBody>
      </p:sp>
      <p:sp>
        <p:nvSpPr>
          <p:cNvPr id="5" name="PlaceHolder 4"/>
          <p:cNvSpPr>
            <a:spLocks noGrp="1"/>
          </p:cNvSpPr>
          <p:nvPr>
            <p:ph type="dt" idx="9"/>
          </p:nvPr>
        </p:nvSpPr>
        <p:spPr/>
        <p:txBody>
          <a:body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9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9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9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 name="PlaceHolder 5"/>
          <p:cNvSpPr>
            <a:spLocks noGrp="1"/>
          </p:cNvSpPr>
          <p:nvPr>
            <p:ph type="ftr" idx="7"/>
          </p:nvPr>
        </p:nvSpPr>
        <p:spPr/>
        <p:txBody>
          <a:bodyPr/>
          <a:lstStyle/>
          <a:p>
            <a:r>
              <a:t>Footer</a:t>
            </a:r>
          </a:p>
        </p:txBody>
      </p:sp>
      <p:sp>
        <p:nvSpPr>
          <p:cNvPr id="7" name="PlaceHolder 6"/>
          <p:cNvSpPr>
            <a:spLocks noGrp="1"/>
          </p:cNvSpPr>
          <p:nvPr>
            <p:ph type="sldNum" idx="8"/>
          </p:nvPr>
        </p:nvSpPr>
        <p:spPr/>
        <p:txBody>
          <a:bodyPr/>
          <a:lstStyle/>
          <a:p>
            <a:fld id="{71B8F35B-7CFF-4B50-A291-FE4BC1B738C8}" type="slidenum">
              <a:t>‹#›</a:t>
            </a:fld>
            <a:endParaRPr/>
          </a:p>
        </p:txBody>
      </p:sp>
      <p:sp>
        <p:nvSpPr>
          <p:cNvPr id="8" name="PlaceHolder 7"/>
          <p:cNvSpPr>
            <a:spLocks noGrp="1"/>
          </p:cNvSpPr>
          <p:nvPr>
            <p:ph type="dt" idx="9"/>
          </p:nvPr>
        </p:nvSpPr>
        <p:spPr/>
        <p:txBody>
          <a:body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101"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02"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03"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 name="PlaceHolder 5"/>
          <p:cNvSpPr>
            <a:spLocks noGrp="1"/>
          </p:cNvSpPr>
          <p:nvPr>
            <p:ph type="ftr" idx="7"/>
          </p:nvPr>
        </p:nvSpPr>
        <p:spPr/>
        <p:txBody>
          <a:bodyPr/>
          <a:lstStyle/>
          <a:p>
            <a:r>
              <a:t>Footer</a:t>
            </a:r>
          </a:p>
        </p:txBody>
      </p:sp>
      <p:sp>
        <p:nvSpPr>
          <p:cNvPr id="7" name="PlaceHolder 6"/>
          <p:cNvSpPr>
            <a:spLocks noGrp="1"/>
          </p:cNvSpPr>
          <p:nvPr>
            <p:ph type="sldNum" idx="8"/>
          </p:nvPr>
        </p:nvSpPr>
        <p:spPr/>
        <p:txBody>
          <a:bodyPr/>
          <a:lstStyle/>
          <a:p>
            <a:fld id="{E19E4C4B-1B24-4115-81CA-9F32242D3AB2}" type="slidenum">
              <a:t>‹#›</a:t>
            </a:fld>
            <a:endParaRPr/>
          </a:p>
        </p:txBody>
      </p:sp>
      <p:sp>
        <p:nvSpPr>
          <p:cNvPr id="8" name="PlaceHolder 7"/>
          <p:cNvSpPr>
            <a:spLocks noGrp="1"/>
          </p:cNvSpPr>
          <p:nvPr>
            <p:ph type="dt" idx="9"/>
          </p:nvPr>
        </p:nvSpPr>
        <p:spPr/>
        <p:txBody>
          <a:body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10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0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07"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 name="PlaceHolder 5"/>
          <p:cNvSpPr>
            <a:spLocks noGrp="1"/>
          </p:cNvSpPr>
          <p:nvPr>
            <p:ph type="ftr" idx="7"/>
          </p:nvPr>
        </p:nvSpPr>
        <p:spPr/>
        <p:txBody>
          <a:bodyPr/>
          <a:lstStyle/>
          <a:p>
            <a:r>
              <a:t>Footer</a:t>
            </a:r>
          </a:p>
        </p:txBody>
      </p:sp>
      <p:sp>
        <p:nvSpPr>
          <p:cNvPr id="7" name="PlaceHolder 6"/>
          <p:cNvSpPr>
            <a:spLocks noGrp="1"/>
          </p:cNvSpPr>
          <p:nvPr>
            <p:ph type="sldNum" idx="8"/>
          </p:nvPr>
        </p:nvSpPr>
        <p:spPr/>
        <p:txBody>
          <a:bodyPr/>
          <a:lstStyle/>
          <a:p>
            <a:fld id="{47584D5F-D421-462B-BA12-8072E4EBFDC6}" type="slidenum">
              <a:t>‹#›</a:t>
            </a:fld>
            <a:endParaRPr/>
          </a:p>
        </p:txBody>
      </p:sp>
      <p:sp>
        <p:nvSpPr>
          <p:cNvPr id="8" name="PlaceHolder 7"/>
          <p:cNvSpPr>
            <a:spLocks noGrp="1"/>
          </p:cNvSpPr>
          <p:nvPr>
            <p:ph type="dt" idx="9"/>
          </p:nvPr>
        </p:nvSpPr>
        <p:spPr/>
        <p:txBody>
          <a:body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109"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10"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5" name="PlaceHolder 4"/>
          <p:cNvSpPr>
            <a:spLocks noGrp="1"/>
          </p:cNvSpPr>
          <p:nvPr>
            <p:ph type="ftr" idx="7"/>
          </p:nvPr>
        </p:nvSpPr>
        <p:spPr/>
        <p:txBody>
          <a:bodyPr/>
          <a:lstStyle/>
          <a:p>
            <a:r>
              <a:t>Footer</a:t>
            </a:r>
          </a:p>
        </p:txBody>
      </p:sp>
      <p:sp>
        <p:nvSpPr>
          <p:cNvPr id="6" name="PlaceHolder 5"/>
          <p:cNvSpPr>
            <a:spLocks noGrp="1"/>
          </p:cNvSpPr>
          <p:nvPr>
            <p:ph type="sldNum" idx="8"/>
          </p:nvPr>
        </p:nvSpPr>
        <p:spPr/>
        <p:txBody>
          <a:bodyPr/>
          <a:lstStyle/>
          <a:p>
            <a:fld id="{B5142028-CF07-48AF-B327-ADED2833D7DB}" type="slidenum">
              <a:t>‹#›</a:t>
            </a:fld>
            <a:endParaRPr/>
          </a:p>
        </p:txBody>
      </p:sp>
      <p:sp>
        <p:nvSpPr>
          <p:cNvPr id="7" name="PlaceHolder 6"/>
          <p:cNvSpPr>
            <a:spLocks noGrp="1"/>
          </p:cNvSpPr>
          <p:nvPr>
            <p:ph type="dt" idx="9"/>
          </p:nvPr>
        </p:nvSpPr>
        <p:spPr/>
        <p:txBody>
          <a:body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11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13"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1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15"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7" name="PlaceHolder 6"/>
          <p:cNvSpPr>
            <a:spLocks noGrp="1"/>
          </p:cNvSpPr>
          <p:nvPr>
            <p:ph type="ftr" idx="7"/>
          </p:nvPr>
        </p:nvSpPr>
        <p:spPr/>
        <p:txBody>
          <a:bodyPr/>
          <a:lstStyle/>
          <a:p>
            <a:r>
              <a:t>Footer</a:t>
            </a:r>
          </a:p>
        </p:txBody>
      </p:sp>
      <p:sp>
        <p:nvSpPr>
          <p:cNvPr id="8" name="PlaceHolder 7"/>
          <p:cNvSpPr>
            <a:spLocks noGrp="1"/>
          </p:cNvSpPr>
          <p:nvPr>
            <p:ph type="sldNum" idx="8"/>
          </p:nvPr>
        </p:nvSpPr>
        <p:spPr/>
        <p:txBody>
          <a:bodyPr/>
          <a:lstStyle/>
          <a:p>
            <a:fld id="{859707E1-53DE-4A46-B83A-B72245D68A99}" type="slidenum">
              <a:t>‹#›</a:t>
            </a:fld>
            <a:endParaRPr/>
          </a:p>
        </p:txBody>
      </p:sp>
      <p:sp>
        <p:nvSpPr>
          <p:cNvPr id="9" name="PlaceHolder 8"/>
          <p:cNvSpPr>
            <a:spLocks noGrp="1"/>
          </p:cNvSpPr>
          <p:nvPr>
            <p:ph type="dt" idx="9"/>
          </p:nvPr>
        </p:nvSpPr>
        <p:spPr/>
        <p:txBody>
          <a:body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117"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18"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19"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20"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21"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22"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9" name="PlaceHolder 8"/>
          <p:cNvSpPr>
            <a:spLocks noGrp="1"/>
          </p:cNvSpPr>
          <p:nvPr>
            <p:ph type="ftr" idx="7"/>
          </p:nvPr>
        </p:nvSpPr>
        <p:spPr/>
        <p:txBody>
          <a:bodyPr/>
          <a:lstStyle/>
          <a:p>
            <a:r>
              <a:t>Footer</a:t>
            </a:r>
          </a:p>
        </p:txBody>
      </p:sp>
      <p:sp>
        <p:nvSpPr>
          <p:cNvPr id="10" name="PlaceHolder 9"/>
          <p:cNvSpPr>
            <a:spLocks noGrp="1"/>
          </p:cNvSpPr>
          <p:nvPr>
            <p:ph type="sldNum" idx="8"/>
          </p:nvPr>
        </p:nvSpPr>
        <p:spPr/>
        <p:txBody>
          <a:bodyPr/>
          <a:lstStyle/>
          <a:p>
            <a:fld id="{5821BDAB-33A5-434C-B161-E575DEDDA133}" type="slidenum">
              <a:t>‹#›</a:t>
            </a:fld>
            <a:endParaRPr/>
          </a:p>
        </p:txBody>
      </p:sp>
      <p:sp>
        <p:nvSpPr>
          <p:cNvPr id="11" name="PlaceHolder 10"/>
          <p:cNvSpPr>
            <a:spLocks noGrp="1"/>
          </p:cNvSpPr>
          <p:nvPr>
            <p:ph type="dt" idx="9"/>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10"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5" name="PlaceHolder 4"/>
          <p:cNvSpPr>
            <a:spLocks noGrp="1"/>
          </p:cNvSpPr>
          <p:nvPr>
            <p:ph type="ftr" idx="1"/>
          </p:nvPr>
        </p:nvSpPr>
        <p:spPr/>
        <p:txBody>
          <a:bodyPr/>
          <a:lstStyle/>
          <a:p>
            <a:r>
              <a:t>Footer</a:t>
            </a:r>
          </a:p>
        </p:txBody>
      </p:sp>
      <p:sp>
        <p:nvSpPr>
          <p:cNvPr id="6" name="PlaceHolder 5"/>
          <p:cNvSpPr>
            <a:spLocks noGrp="1"/>
          </p:cNvSpPr>
          <p:nvPr>
            <p:ph type="sldNum" idx="2"/>
          </p:nvPr>
        </p:nvSpPr>
        <p:spPr/>
        <p:txBody>
          <a:bodyPr/>
          <a:lstStyle/>
          <a:p>
            <a:fld id="{724D97B9-5D57-45A7-ACAD-4D4F6BE915F3}" type="slidenum">
              <a:t>‹#›</a:t>
            </a:fld>
            <a:endParaRPr/>
          </a:p>
        </p:txBody>
      </p:sp>
      <p:sp>
        <p:nvSpPr>
          <p:cNvPr id="7" name="PlaceHolder 6"/>
          <p:cNvSpPr>
            <a:spLocks noGrp="1"/>
          </p:cNvSpPr>
          <p:nvPr>
            <p:ph type="dt" idx="3"/>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3" name="PlaceHolder 2"/>
          <p:cNvSpPr>
            <a:spLocks noGrp="1"/>
          </p:cNvSpPr>
          <p:nvPr>
            <p:ph type="ftr" idx="1"/>
          </p:nvPr>
        </p:nvSpPr>
        <p:spPr/>
        <p:txBody>
          <a:bodyPr/>
          <a:lstStyle/>
          <a:p>
            <a:r>
              <a:t>Footer</a:t>
            </a:r>
          </a:p>
        </p:txBody>
      </p:sp>
      <p:sp>
        <p:nvSpPr>
          <p:cNvPr id="4" name="PlaceHolder 3"/>
          <p:cNvSpPr>
            <a:spLocks noGrp="1"/>
          </p:cNvSpPr>
          <p:nvPr>
            <p:ph type="sldNum" idx="2"/>
          </p:nvPr>
        </p:nvSpPr>
        <p:spPr/>
        <p:txBody>
          <a:bodyPr/>
          <a:lstStyle/>
          <a:p>
            <a:fld id="{E70AD689-9574-4B20-8CA2-2276CC9DB35D}" type="slidenum">
              <a:t>‹#›</a:t>
            </a:fld>
            <a:endParaRPr/>
          </a:p>
        </p:txBody>
      </p:sp>
      <p:sp>
        <p:nvSpPr>
          <p:cNvPr id="5" name="PlaceHolder 4"/>
          <p:cNvSpPr>
            <a:spLocks noGrp="1"/>
          </p:cNvSpPr>
          <p:nvPr>
            <p:ph type="dt" idx="3"/>
          </p:nvPr>
        </p:nvSpPr>
        <p:spPr/>
        <p:txBody>
          <a:body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838080" y="365040"/>
            <a:ext cx="10514880" cy="6142320"/>
          </a:xfrm>
          <a:prstGeom prst="rect">
            <a:avLst/>
          </a:prstGeom>
          <a:noFill/>
          <a:ln w="0">
            <a:noFill/>
          </a:ln>
        </p:spPr>
        <p:txBody>
          <a:bodyPr lIns="0" tIns="0" rIns="0" bIns="0" anchor="ctr">
            <a:noAutofit/>
          </a:bodyPr>
          <a:lstStyle/>
          <a:p>
            <a:pPr algn="ctr"/>
            <a:endParaRPr lang="en-US" sz="3200" b="0" strike="noStrike" spc="-1">
              <a:solidFill>
                <a:srgbClr val="000000"/>
              </a:solidFill>
              <a:latin typeface="Arial"/>
            </a:endParaRPr>
          </a:p>
        </p:txBody>
      </p:sp>
      <p:sp>
        <p:nvSpPr>
          <p:cNvPr id="3" name="PlaceHolder 2"/>
          <p:cNvSpPr>
            <a:spLocks noGrp="1"/>
          </p:cNvSpPr>
          <p:nvPr>
            <p:ph type="ftr" idx="1"/>
          </p:nvPr>
        </p:nvSpPr>
        <p:spPr/>
        <p:txBody>
          <a:bodyPr/>
          <a:lstStyle/>
          <a:p>
            <a:r>
              <a:t>Footer</a:t>
            </a:r>
          </a:p>
        </p:txBody>
      </p:sp>
      <p:sp>
        <p:nvSpPr>
          <p:cNvPr id="4" name="PlaceHolder 3"/>
          <p:cNvSpPr>
            <a:spLocks noGrp="1"/>
          </p:cNvSpPr>
          <p:nvPr>
            <p:ph type="sldNum" idx="2"/>
          </p:nvPr>
        </p:nvSpPr>
        <p:spPr/>
        <p:txBody>
          <a:bodyPr/>
          <a:lstStyle/>
          <a:p>
            <a:fld id="{03E16B2C-3F6A-4875-9BB1-08C8205059F4}" type="slidenum">
              <a:t>‹#›</a:t>
            </a:fld>
            <a:endParaRPr/>
          </a:p>
        </p:txBody>
      </p:sp>
      <p:sp>
        <p:nvSpPr>
          <p:cNvPr id="5" name="PlaceHolder 4"/>
          <p:cNvSpPr>
            <a:spLocks noGrp="1"/>
          </p:cNvSpPr>
          <p:nvPr>
            <p:ph type="dt" idx="3"/>
          </p:nvPr>
        </p:nvSpPr>
        <p:spPr/>
        <p:txBody>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1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1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CA0AD9C0-7065-42F5-8A0F-D7C87C5F27BD}" type="slidenum">
              <a:t>‹#›</a:t>
            </a:fld>
            <a:endParaRPr/>
          </a:p>
        </p:txBody>
      </p:sp>
      <p:sp>
        <p:nvSpPr>
          <p:cNvPr id="8" name="PlaceHolder 7"/>
          <p:cNvSpPr>
            <a:spLocks noGrp="1"/>
          </p:cNvSpPr>
          <p:nvPr>
            <p:ph type="dt" idx="3"/>
          </p:nvPr>
        </p:nvSpPr>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19"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2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21"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677D448B-87B2-49AF-951A-95CA7FF455FB}" type="slidenum">
              <a:t>‹#›</a:t>
            </a:fld>
            <a:endParaRPr/>
          </a:p>
        </p:txBody>
      </p:sp>
      <p:sp>
        <p:nvSpPr>
          <p:cNvPr id="8" name="PlaceHolder 7"/>
          <p:cNvSpPr>
            <a:spLocks noGrp="1"/>
          </p:cNvSpPr>
          <p:nvPr>
            <p:ph type="dt" idx="3"/>
          </p:nvPr>
        </p:nvSpPr>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Arial"/>
            </a:endParaRPr>
          </a:p>
        </p:txBody>
      </p:sp>
      <p:sp>
        <p:nvSpPr>
          <p:cNvPr id="23"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24"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25"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7AB5748E-A35C-41AC-9B23-43F6549E826F}" type="slidenum">
              <a:t>‹#›</a:t>
            </a:fld>
            <a:endParaRPr/>
          </a:p>
        </p:txBody>
      </p:sp>
      <p:sp>
        <p:nvSpPr>
          <p:cNvPr id="8" name="PlaceHolder 7"/>
          <p:cNvSpPr>
            <a:spLocks noGrp="1"/>
          </p:cNvSpPr>
          <p:nvPr>
            <p:ph type="dt" idx="3"/>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r>
              <a:rPr lang="en-US" sz="4400" b="0" strike="noStrike" spc="-1">
                <a:solidFill>
                  <a:srgbClr val="000000"/>
                </a:solidFill>
                <a:latin typeface="Arial"/>
              </a:rPr>
              <a:t>Click to edit the title text format</a:t>
            </a:r>
          </a:p>
        </p:txBody>
      </p:sp>
      <p:sp>
        <p:nvSpPr>
          <p:cNvPr id="6" name="PlaceHolder 2"/>
          <p:cNvSpPr>
            <a:spLocks noGrp="1"/>
          </p:cNvSpPr>
          <p:nvPr>
            <p:ph type="ftr" idx="1"/>
          </p:nvPr>
        </p:nvSpPr>
        <p:spPr>
          <a:xfrm>
            <a:off x="4038480" y="6356520"/>
            <a:ext cx="4114080" cy="364320"/>
          </a:xfrm>
          <a:prstGeom prst="rect">
            <a:avLst/>
          </a:prstGeom>
          <a:noFill/>
          <a:ln w="0">
            <a:noFill/>
          </a:ln>
        </p:spPr>
        <p:txBody>
          <a:bodyPr lIns="90000" tIns="45000" rIns="90000" bIns="45000" anchor="ctr">
            <a:noAutofit/>
          </a:bodyPr>
          <a:lstStyle>
            <a:lvl1pPr indent="0" algn="ctr">
              <a:lnSpc>
                <a:spcPct val="100000"/>
              </a:lnSpc>
              <a:buNone/>
              <a:tabLst>
                <a:tab pos="0" algn="l"/>
              </a:tabLst>
              <a:defRPr lang="en-US" sz="1400" b="0" strike="noStrike" spc="-1">
                <a:solidFill>
                  <a:srgbClr val="000000"/>
                </a:solidFill>
                <a:latin typeface="Times New Roman"/>
                <a:ea typeface="DejaVu Sans"/>
              </a:defRPr>
            </a:lvl1pPr>
          </a:lstStyle>
          <a:p>
            <a:pPr indent="0" algn="ctr">
              <a:lnSpc>
                <a:spcPct val="100000"/>
              </a:lnSpc>
              <a:buNone/>
              <a:tabLst>
                <a:tab pos="0" algn="l"/>
              </a:tabLst>
            </a:pPr>
            <a:r>
              <a:rPr lang="en-US" sz="1400" b="0" strike="noStrike" spc="-1">
                <a:solidFill>
                  <a:srgbClr val="000000"/>
                </a:solidFill>
                <a:latin typeface="Times New Roman"/>
                <a:ea typeface="DejaVu Sans"/>
              </a:rPr>
              <a:t>&lt;footer&gt;</a:t>
            </a:r>
            <a:endParaRPr lang="en-US" sz="1400" b="0" strike="noStrike" spc="-1">
              <a:solidFill>
                <a:srgbClr val="000000"/>
              </a:solidFill>
              <a:latin typeface="Times New Roman"/>
            </a:endParaRPr>
          </a:p>
        </p:txBody>
      </p:sp>
      <p:sp>
        <p:nvSpPr>
          <p:cNvPr id="2" name="PlaceHolder 3"/>
          <p:cNvSpPr>
            <a:spLocks noGrp="1"/>
          </p:cNvSpPr>
          <p:nvPr>
            <p:ph type="sldNum" idx="2"/>
          </p:nvPr>
        </p:nvSpPr>
        <p:spPr>
          <a:xfrm>
            <a:off x="8610480" y="6356520"/>
            <a:ext cx="2742480" cy="364320"/>
          </a:xfrm>
          <a:prstGeom prst="rect">
            <a:avLst/>
          </a:prstGeom>
          <a:noFill/>
          <a:ln w="0">
            <a:noFill/>
          </a:ln>
        </p:spPr>
        <p:txBody>
          <a:bodyPr lIns="90000" tIns="45000" rIns="90000" bIns="45000" anchor="ctr">
            <a:noAutofit/>
          </a:bodyPr>
          <a:lstStyle>
            <a:lvl1pPr indent="0" algn="r">
              <a:lnSpc>
                <a:spcPct val="100000"/>
              </a:lnSpc>
              <a:buNone/>
              <a:tabLst>
                <a:tab pos="0" algn="l"/>
              </a:tabLst>
              <a:defRPr lang="en-US" sz="1200" b="0" strike="noStrike" spc="-1">
                <a:solidFill>
                  <a:srgbClr val="8B8B8B"/>
                </a:solidFill>
                <a:latin typeface="Calibri"/>
                <a:ea typeface="DejaVu Sans"/>
              </a:defRPr>
            </a:lvl1pPr>
          </a:lstStyle>
          <a:p>
            <a:pPr indent="0" algn="r">
              <a:lnSpc>
                <a:spcPct val="100000"/>
              </a:lnSpc>
              <a:buNone/>
              <a:tabLst>
                <a:tab pos="0" algn="l"/>
              </a:tabLst>
            </a:pPr>
            <a:fld id="{5CB89170-2A58-4DDD-B376-D94CC2B17941}" type="slidenum">
              <a:rPr lang="en-US" sz="1200" b="0" strike="noStrike" spc="-1">
                <a:solidFill>
                  <a:srgbClr val="8B8B8B"/>
                </a:solidFill>
                <a:latin typeface="Calibri"/>
                <a:ea typeface="DejaVu Sans"/>
              </a:rPr>
              <a:t>‹#›</a:t>
            </a:fld>
            <a:endParaRPr lang="en-US" sz="1200" b="0" strike="noStrike" spc="-1">
              <a:solidFill>
                <a:srgbClr val="000000"/>
              </a:solidFill>
              <a:latin typeface="Times New Roman"/>
            </a:endParaRPr>
          </a:p>
        </p:txBody>
      </p:sp>
      <p:sp>
        <p:nvSpPr>
          <p:cNvPr id="3" name="PlaceHolder 4"/>
          <p:cNvSpPr>
            <a:spLocks noGrp="1"/>
          </p:cNvSpPr>
          <p:nvPr>
            <p:ph type="dt" idx="3"/>
          </p:nvPr>
        </p:nvSpPr>
        <p:spPr>
          <a:xfrm>
            <a:off x="838080" y="6356520"/>
            <a:ext cx="2742480" cy="364320"/>
          </a:xfrm>
          <a:prstGeom prst="rect">
            <a:avLst/>
          </a:prstGeom>
          <a:noFill/>
          <a:ln w="0">
            <a:noFill/>
          </a:ln>
        </p:spPr>
        <p:txBody>
          <a:bodyPr lIns="90000" tIns="45000" rIns="90000" bIns="45000" anchor="ctr">
            <a:noAutofit/>
          </a:bodyPr>
          <a:lstStyle>
            <a:lvl1pPr indent="0">
              <a:buNone/>
              <a:defRPr lang="en-US" sz="1400" b="0" strike="noStrike" spc="-1">
                <a:solidFill>
                  <a:srgbClr val="000000"/>
                </a:solidFill>
                <a:latin typeface="Times New Roman"/>
              </a:defRPr>
            </a:lvl1pPr>
          </a:lstStyle>
          <a:p>
            <a:pPr indent="0">
              <a:buNone/>
            </a:pPr>
            <a:r>
              <a:rPr lang="en-US" sz="1400" b="0" strike="noStrike" spc="-1">
                <a:solidFill>
                  <a:srgbClr val="000000"/>
                </a:solidFill>
                <a:latin typeface="Times New Roman"/>
              </a:rPr>
              <a:t>&lt;date/time&gt;</a:t>
            </a:r>
          </a:p>
        </p:txBody>
      </p:sp>
      <p:sp>
        <p:nvSpPr>
          <p:cNvPr id="4"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en-US" sz="2800" b="0" strike="noStrike" spc="-1">
                <a:solidFill>
                  <a:srgbClr val="000000"/>
                </a:solidFill>
                <a:latin typeface="Arial"/>
              </a:rPr>
              <a:t>Click to edit the outline text format</a:t>
            </a:r>
          </a:p>
          <a:p>
            <a:pPr marL="864000" lvl="1" indent="-324000">
              <a:lnSpc>
                <a:spcPct val="90000"/>
              </a:lnSpc>
              <a:spcBef>
                <a:spcPts val="1134"/>
              </a:spcBef>
              <a:buClr>
                <a:srgbClr val="000000"/>
              </a:buClr>
              <a:buSzPct val="75000"/>
              <a:buFont typeface="Symbol" charset="2"/>
              <a:buChar char=""/>
            </a:pPr>
            <a:r>
              <a:rPr lang="en-US" sz="2000" b="0" strike="noStrike" spc="-1">
                <a:solidFill>
                  <a:srgbClr val="000000"/>
                </a:solidFill>
                <a:latin typeface="Arial"/>
              </a:rPr>
              <a:t>Second Outline Level</a:t>
            </a:r>
          </a:p>
          <a:p>
            <a:pPr marL="1296000" lvl="2" indent="-288000">
              <a:lnSpc>
                <a:spcPct val="90000"/>
              </a:lnSpc>
              <a:spcBef>
                <a:spcPts val="850"/>
              </a:spcBef>
              <a:buClr>
                <a:srgbClr val="000000"/>
              </a:buClr>
              <a:buSzPct val="45000"/>
              <a:buFont typeface="Wingdings" charset="2"/>
              <a:buChar char=""/>
            </a:pPr>
            <a:r>
              <a:rPr lang="en-US" sz="1800" b="0" strike="noStrike" spc="-1">
                <a:solidFill>
                  <a:srgbClr val="000000"/>
                </a:solidFill>
                <a:latin typeface="Arial"/>
              </a:rPr>
              <a:t>Third Outline Level</a:t>
            </a:r>
          </a:p>
          <a:p>
            <a:pPr marL="1728000" lvl="3" indent="-216000">
              <a:lnSpc>
                <a:spcPct val="90000"/>
              </a:lnSpc>
              <a:spcBef>
                <a:spcPts val="567"/>
              </a:spcBef>
              <a:buClr>
                <a:srgbClr val="000000"/>
              </a:buClr>
              <a:buSzPct val="75000"/>
              <a:buFont typeface="Symbol" charset="2"/>
              <a:buChar char=""/>
            </a:pPr>
            <a:r>
              <a:rPr lang="en-US" sz="1800" b="0" strike="noStrike" spc="-1">
                <a:solidFill>
                  <a:srgbClr val="000000"/>
                </a:solidFill>
                <a:latin typeface="Arial"/>
              </a:rPr>
              <a:t>Fourth Outline Level</a:t>
            </a:r>
          </a:p>
          <a:p>
            <a:pPr marL="2160000" lvl="4"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Arial"/>
              </a:rPr>
              <a:t>Fifth Outline Level</a:t>
            </a:r>
          </a:p>
          <a:p>
            <a:pPr marL="2592000" lvl="5"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Arial"/>
              </a:rPr>
              <a:t>Sixth Outline Level</a:t>
            </a:r>
          </a:p>
          <a:p>
            <a:pPr marL="3024000" lvl="6"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 name="PlaceHolder 1"/>
          <p:cNvSpPr>
            <a:spLocks noGrp="1"/>
          </p:cNvSpPr>
          <p:nvPr>
            <p:ph type="ftr" idx="4"/>
          </p:nvPr>
        </p:nvSpPr>
        <p:spPr>
          <a:xfrm>
            <a:off x="4038480" y="6356520"/>
            <a:ext cx="4114080" cy="364320"/>
          </a:xfrm>
          <a:prstGeom prst="rect">
            <a:avLst/>
          </a:prstGeom>
          <a:noFill/>
          <a:ln w="0">
            <a:noFill/>
          </a:ln>
        </p:spPr>
        <p:txBody>
          <a:bodyPr lIns="90000" tIns="45000" rIns="90000" bIns="45000" anchor="ctr">
            <a:noAutofit/>
          </a:bodyPr>
          <a:lstStyle>
            <a:lvl1pPr indent="0" algn="ctr">
              <a:lnSpc>
                <a:spcPct val="100000"/>
              </a:lnSpc>
              <a:buNone/>
              <a:tabLst>
                <a:tab pos="0" algn="l"/>
              </a:tabLst>
              <a:defRPr lang="en-US" sz="1400" b="0" strike="noStrike" spc="-1">
                <a:solidFill>
                  <a:srgbClr val="000000"/>
                </a:solidFill>
                <a:latin typeface="Times New Roman"/>
                <a:ea typeface="DejaVu Sans"/>
              </a:defRPr>
            </a:lvl1pPr>
          </a:lstStyle>
          <a:p>
            <a:pPr indent="0" algn="ctr">
              <a:lnSpc>
                <a:spcPct val="100000"/>
              </a:lnSpc>
              <a:buNone/>
              <a:tabLst>
                <a:tab pos="0" algn="l"/>
              </a:tabLst>
            </a:pPr>
            <a:r>
              <a:rPr lang="en-US" sz="1400" b="0" strike="noStrike" spc="-1">
                <a:solidFill>
                  <a:srgbClr val="000000"/>
                </a:solidFill>
                <a:latin typeface="Times New Roman"/>
                <a:ea typeface="DejaVu Sans"/>
              </a:rPr>
              <a:t>&lt;footer&gt;</a:t>
            </a:r>
            <a:endParaRPr lang="en-US" sz="1400" b="0" strike="noStrike" spc="-1">
              <a:solidFill>
                <a:srgbClr val="000000"/>
              </a:solidFill>
              <a:latin typeface="Times New Roman"/>
            </a:endParaRPr>
          </a:p>
        </p:txBody>
      </p:sp>
      <p:sp>
        <p:nvSpPr>
          <p:cNvPr id="42" name="PlaceHolder 2"/>
          <p:cNvSpPr>
            <a:spLocks noGrp="1"/>
          </p:cNvSpPr>
          <p:nvPr>
            <p:ph type="sldNum" idx="5"/>
          </p:nvPr>
        </p:nvSpPr>
        <p:spPr>
          <a:xfrm>
            <a:off x="8610480" y="6356520"/>
            <a:ext cx="2742480" cy="364320"/>
          </a:xfrm>
          <a:prstGeom prst="rect">
            <a:avLst/>
          </a:prstGeom>
          <a:noFill/>
          <a:ln w="0">
            <a:noFill/>
          </a:ln>
        </p:spPr>
        <p:txBody>
          <a:bodyPr lIns="90000" tIns="45000" rIns="90000" bIns="45000" anchor="ctr">
            <a:noAutofit/>
          </a:bodyPr>
          <a:lstStyle>
            <a:lvl1pPr indent="0" algn="r">
              <a:lnSpc>
                <a:spcPct val="100000"/>
              </a:lnSpc>
              <a:buNone/>
              <a:tabLst>
                <a:tab pos="0" algn="l"/>
              </a:tabLst>
              <a:defRPr lang="en-US" sz="1200" b="0" strike="noStrike" spc="-1">
                <a:solidFill>
                  <a:srgbClr val="8B8B8B"/>
                </a:solidFill>
                <a:latin typeface="Calibri"/>
                <a:ea typeface="DejaVu Sans"/>
              </a:defRPr>
            </a:lvl1pPr>
          </a:lstStyle>
          <a:p>
            <a:pPr indent="0" algn="r">
              <a:lnSpc>
                <a:spcPct val="100000"/>
              </a:lnSpc>
              <a:buNone/>
              <a:tabLst>
                <a:tab pos="0" algn="l"/>
              </a:tabLst>
            </a:pPr>
            <a:fld id="{DE14B1DF-0852-4604-930A-5706BFB48889}" type="slidenum">
              <a:rPr lang="en-US" sz="1200" b="0" strike="noStrike" spc="-1">
                <a:solidFill>
                  <a:srgbClr val="8B8B8B"/>
                </a:solidFill>
                <a:latin typeface="Calibri"/>
                <a:ea typeface="DejaVu Sans"/>
              </a:rPr>
              <a:t>‹#›</a:t>
            </a:fld>
            <a:endParaRPr lang="en-US" sz="1200" b="0" strike="noStrike" spc="-1">
              <a:solidFill>
                <a:srgbClr val="000000"/>
              </a:solidFill>
              <a:latin typeface="Times New Roman"/>
            </a:endParaRPr>
          </a:p>
        </p:txBody>
      </p:sp>
      <p:sp>
        <p:nvSpPr>
          <p:cNvPr id="43" name="PlaceHolder 3"/>
          <p:cNvSpPr>
            <a:spLocks noGrp="1"/>
          </p:cNvSpPr>
          <p:nvPr>
            <p:ph type="dt" idx="6"/>
          </p:nvPr>
        </p:nvSpPr>
        <p:spPr>
          <a:xfrm>
            <a:off x="838080" y="6356520"/>
            <a:ext cx="2742480" cy="364320"/>
          </a:xfrm>
          <a:prstGeom prst="rect">
            <a:avLst/>
          </a:prstGeom>
          <a:noFill/>
          <a:ln w="0">
            <a:noFill/>
          </a:ln>
        </p:spPr>
        <p:txBody>
          <a:bodyPr lIns="90000" tIns="45000" rIns="90000" bIns="45000" anchor="ctr">
            <a:noAutofit/>
          </a:bodyPr>
          <a:lstStyle>
            <a:lvl1pPr indent="0">
              <a:buNone/>
              <a:defRPr lang="en-US" sz="1400" b="0" strike="noStrike" spc="-1">
                <a:solidFill>
                  <a:srgbClr val="000000"/>
                </a:solidFill>
                <a:latin typeface="Times New Roman"/>
              </a:defRPr>
            </a:lvl1pPr>
          </a:lstStyle>
          <a:p>
            <a:pPr indent="0">
              <a:buNone/>
            </a:pPr>
            <a:r>
              <a:rPr lang="en-US" sz="1400" b="0" strike="noStrike" spc="-1">
                <a:solidFill>
                  <a:srgbClr val="000000"/>
                </a:solidFill>
                <a:latin typeface="Times New Roman"/>
              </a:rPr>
              <a:t>&lt;date/time&gt;</a:t>
            </a:r>
          </a:p>
        </p:txBody>
      </p:sp>
      <p:sp>
        <p:nvSpPr>
          <p:cNvPr id="44" name="PlaceHolder 4"/>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r>
              <a:rPr lang="en-US" sz="1800" b="0" strike="noStrike" spc="-1">
                <a:solidFill>
                  <a:srgbClr val="000000"/>
                </a:solidFill>
                <a:latin typeface="Arial"/>
              </a:rPr>
              <a:t>Click to edit the title text format</a:t>
            </a:r>
          </a:p>
        </p:txBody>
      </p:sp>
      <p:sp>
        <p:nvSpPr>
          <p:cNvPr id="45"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en-US" sz="2800" b="0" strike="noStrike" spc="-1">
                <a:solidFill>
                  <a:srgbClr val="000000"/>
                </a:solidFill>
                <a:latin typeface="Arial"/>
              </a:rPr>
              <a:t>Click to edit the outline text format</a:t>
            </a:r>
          </a:p>
          <a:p>
            <a:pPr marL="864000" lvl="1" indent="-324000">
              <a:lnSpc>
                <a:spcPct val="90000"/>
              </a:lnSpc>
              <a:spcBef>
                <a:spcPts val="1134"/>
              </a:spcBef>
              <a:buClr>
                <a:srgbClr val="000000"/>
              </a:buClr>
              <a:buSzPct val="75000"/>
              <a:buFont typeface="Symbol" charset="2"/>
              <a:buChar char=""/>
            </a:pPr>
            <a:r>
              <a:rPr lang="en-US" sz="2000" b="0" strike="noStrike" spc="-1">
                <a:solidFill>
                  <a:srgbClr val="000000"/>
                </a:solidFill>
                <a:latin typeface="Arial"/>
              </a:rPr>
              <a:t>Second Outline Level</a:t>
            </a:r>
          </a:p>
          <a:p>
            <a:pPr marL="1296000" lvl="2" indent="-288000">
              <a:lnSpc>
                <a:spcPct val="90000"/>
              </a:lnSpc>
              <a:spcBef>
                <a:spcPts val="850"/>
              </a:spcBef>
              <a:buClr>
                <a:srgbClr val="000000"/>
              </a:buClr>
              <a:buSzPct val="45000"/>
              <a:buFont typeface="Wingdings" charset="2"/>
              <a:buChar char=""/>
            </a:pPr>
            <a:r>
              <a:rPr lang="en-US" sz="1800" b="0" strike="noStrike" spc="-1">
                <a:solidFill>
                  <a:srgbClr val="000000"/>
                </a:solidFill>
                <a:latin typeface="Arial"/>
              </a:rPr>
              <a:t>Third Outline Level</a:t>
            </a:r>
          </a:p>
          <a:p>
            <a:pPr marL="1728000" lvl="3" indent="-216000">
              <a:lnSpc>
                <a:spcPct val="90000"/>
              </a:lnSpc>
              <a:spcBef>
                <a:spcPts val="567"/>
              </a:spcBef>
              <a:buClr>
                <a:srgbClr val="000000"/>
              </a:buClr>
              <a:buSzPct val="75000"/>
              <a:buFont typeface="Symbol" charset="2"/>
              <a:buChar char=""/>
            </a:pPr>
            <a:r>
              <a:rPr lang="en-US" sz="1800" b="0" strike="noStrike" spc="-1">
                <a:solidFill>
                  <a:srgbClr val="000000"/>
                </a:solidFill>
                <a:latin typeface="Arial"/>
              </a:rPr>
              <a:t>Fourth Outline Level</a:t>
            </a:r>
          </a:p>
          <a:p>
            <a:pPr marL="2160000" lvl="4"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Arial"/>
              </a:rPr>
              <a:t>Fifth Outline Level</a:t>
            </a:r>
          </a:p>
          <a:p>
            <a:pPr marL="2592000" lvl="5"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Arial"/>
              </a:rPr>
              <a:t>Sixth Outline Level</a:t>
            </a:r>
          </a:p>
          <a:p>
            <a:pPr marL="3024000" lvl="6"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buNone/>
            </a:pPr>
            <a:r>
              <a:rPr lang="en-US" sz="4400" b="0" strike="noStrike" spc="-1">
                <a:solidFill>
                  <a:srgbClr val="000000"/>
                </a:solidFill>
                <a:latin typeface="Arial"/>
              </a:rPr>
              <a:t>Click to edit the title text format</a:t>
            </a:r>
          </a:p>
        </p:txBody>
      </p:sp>
      <p:sp>
        <p:nvSpPr>
          <p:cNvPr id="83" name="PlaceHolder 2"/>
          <p:cNvSpPr>
            <a:spLocks noGrp="1"/>
          </p:cNvSpPr>
          <p:nvPr>
            <p:ph type="ftr" idx="7"/>
          </p:nvPr>
        </p:nvSpPr>
        <p:spPr>
          <a:xfrm>
            <a:off x="4038480" y="6356520"/>
            <a:ext cx="4114080" cy="364320"/>
          </a:xfrm>
          <a:prstGeom prst="rect">
            <a:avLst/>
          </a:prstGeom>
          <a:noFill/>
          <a:ln w="0">
            <a:noFill/>
          </a:ln>
        </p:spPr>
        <p:txBody>
          <a:bodyPr lIns="90000" tIns="45000" rIns="90000" bIns="45000" anchor="ctr">
            <a:noAutofit/>
          </a:bodyPr>
          <a:lstStyle>
            <a:lvl1pPr indent="0" algn="ctr">
              <a:lnSpc>
                <a:spcPct val="100000"/>
              </a:lnSpc>
              <a:buNone/>
              <a:tabLst>
                <a:tab pos="0" algn="l"/>
              </a:tabLst>
              <a:defRPr lang="en-US" sz="1400" b="0" strike="noStrike" spc="-1">
                <a:solidFill>
                  <a:srgbClr val="000000"/>
                </a:solidFill>
                <a:latin typeface="Times New Roman"/>
                <a:ea typeface="DejaVu Sans"/>
              </a:defRPr>
            </a:lvl1pPr>
          </a:lstStyle>
          <a:p>
            <a:pPr indent="0" algn="ctr">
              <a:lnSpc>
                <a:spcPct val="100000"/>
              </a:lnSpc>
              <a:buNone/>
              <a:tabLst>
                <a:tab pos="0" algn="l"/>
              </a:tabLst>
            </a:pPr>
            <a:r>
              <a:rPr lang="en-US" sz="1400" b="0" strike="noStrike" spc="-1">
                <a:solidFill>
                  <a:srgbClr val="000000"/>
                </a:solidFill>
                <a:latin typeface="Times New Roman"/>
                <a:ea typeface="DejaVu Sans"/>
              </a:rPr>
              <a:t>&lt;footer&gt;</a:t>
            </a:r>
            <a:endParaRPr lang="en-US" sz="1400" b="0" strike="noStrike" spc="-1">
              <a:solidFill>
                <a:srgbClr val="000000"/>
              </a:solidFill>
              <a:latin typeface="Times New Roman"/>
            </a:endParaRPr>
          </a:p>
        </p:txBody>
      </p:sp>
      <p:sp>
        <p:nvSpPr>
          <p:cNvPr id="84" name="PlaceHolder 3"/>
          <p:cNvSpPr>
            <a:spLocks noGrp="1"/>
          </p:cNvSpPr>
          <p:nvPr>
            <p:ph type="sldNum" idx="8"/>
          </p:nvPr>
        </p:nvSpPr>
        <p:spPr>
          <a:xfrm>
            <a:off x="8610480" y="6356520"/>
            <a:ext cx="2742480" cy="364320"/>
          </a:xfrm>
          <a:prstGeom prst="rect">
            <a:avLst/>
          </a:prstGeom>
          <a:noFill/>
          <a:ln w="0">
            <a:noFill/>
          </a:ln>
        </p:spPr>
        <p:txBody>
          <a:bodyPr lIns="90000" tIns="45000" rIns="90000" bIns="45000" anchor="ctr">
            <a:noAutofit/>
          </a:bodyPr>
          <a:lstStyle>
            <a:lvl1pPr indent="0" algn="r">
              <a:lnSpc>
                <a:spcPct val="100000"/>
              </a:lnSpc>
              <a:buNone/>
              <a:tabLst>
                <a:tab pos="0" algn="l"/>
              </a:tabLst>
              <a:defRPr lang="en-US" sz="1200" b="0" strike="noStrike" spc="-1">
                <a:solidFill>
                  <a:srgbClr val="8B8B8B"/>
                </a:solidFill>
                <a:latin typeface="Calibri"/>
                <a:ea typeface="DejaVu Sans"/>
              </a:defRPr>
            </a:lvl1pPr>
          </a:lstStyle>
          <a:p>
            <a:pPr indent="0" algn="r">
              <a:lnSpc>
                <a:spcPct val="100000"/>
              </a:lnSpc>
              <a:buNone/>
              <a:tabLst>
                <a:tab pos="0" algn="l"/>
              </a:tabLst>
            </a:pPr>
            <a:fld id="{1CAC0BC5-FCC4-4E1F-B13A-868615004E99}" type="slidenum">
              <a:rPr lang="en-US" sz="1200" b="0" strike="noStrike" spc="-1">
                <a:solidFill>
                  <a:srgbClr val="8B8B8B"/>
                </a:solidFill>
                <a:latin typeface="Calibri"/>
                <a:ea typeface="DejaVu Sans"/>
              </a:rPr>
              <a:t>‹#›</a:t>
            </a:fld>
            <a:endParaRPr lang="en-US" sz="1200" b="0" strike="noStrike" spc="-1">
              <a:solidFill>
                <a:srgbClr val="000000"/>
              </a:solidFill>
              <a:latin typeface="Times New Roman"/>
            </a:endParaRPr>
          </a:p>
        </p:txBody>
      </p:sp>
      <p:sp>
        <p:nvSpPr>
          <p:cNvPr id="85" name="PlaceHolder 4"/>
          <p:cNvSpPr>
            <a:spLocks noGrp="1"/>
          </p:cNvSpPr>
          <p:nvPr>
            <p:ph type="dt" idx="9"/>
          </p:nvPr>
        </p:nvSpPr>
        <p:spPr>
          <a:xfrm>
            <a:off x="838080" y="6356520"/>
            <a:ext cx="2742480" cy="364320"/>
          </a:xfrm>
          <a:prstGeom prst="rect">
            <a:avLst/>
          </a:prstGeom>
          <a:noFill/>
          <a:ln w="0">
            <a:noFill/>
          </a:ln>
        </p:spPr>
        <p:txBody>
          <a:bodyPr lIns="90000" tIns="45000" rIns="90000" bIns="45000" anchor="ctr">
            <a:noAutofit/>
          </a:bodyPr>
          <a:lstStyle>
            <a:lvl1pPr indent="0">
              <a:buNone/>
              <a:defRPr lang="en-US" sz="1400" b="0" strike="noStrike" spc="-1">
                <a:solidFill>
                  <a:srgbClr val="000000"/>
                </a:solidFill>
                <a:latin typeface="Times New Roman"/>
              </a:defRPr>
            </a:lvl1pPr>
          </a:lstStyle>
          <a:p>
            <a:pPr indent="0">
              <a:buNone/>
            </a:pPr>
            <a:r>
              <a:rPr lang="en-US" sz="1400" b="0" strike="noStrike" spc="-1">
                <a:solidFill>
                  <a:srgbClr val="000000"/>
                </a:solidFill>
                <a:latin typeface="Times New Roman"/>
              </a:rPr>
              <a:t>&lt;date/time&gt;</a:t>
            </a:r>
          </a:p>
        </p:txBody>
      </p:sp>
      <p:sp>
        <p:nvSpPr>
          <p:cNvPr id="86"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en-US" sz="2800" b="0" strike="noStrike" spc="-1">
                <a:solidFill>
                  <a:srgbClr val="000000"/>
                </a:solidFill>
                <a:latin typeface="Arial"/>
              </a:rPr>
              <a:t>Click to edit the outline text format</a:t>
            </a:r>
          </a:p>
          <a:p>
            <a:pPr marL="864000" lvl="1" indent="-324000">
              <a:lnSpc>
                <a:spcPct val="90000"/>
              </a:lnSpc>
              <a:spcBef>
                <a:spcPts val="1134"/>
              </a:spcBef>
              <a:buClr>
                <a:srgbClr val="000000"/>
              </a:buClr>
              <a:buSzPct val="75000"/>
              <a:buFont typeface="Symbol" charset="2"/>
              <a:buChar char=""/>
            </a:pPr>
            <a:r>
              <a:rPr lang="en-US" sz="2000" b="0" strike="noStrike" spc="-1">
                <a:solidFill>
                  <a:srgbClr val="000000"/>
                </a:solidFill>
                <a:latin typeface="Arial"/>
              </a:rPr>
              <a:t>Second Outline Level</a:t>
            </a:r>
          </a:p>
          <a:p>
            <a:pPr marL="1296000" lvl="2" indent="-288000">
              <a:lnSpc>
                <a:spcPct val="90000"/>
              </a:lnSpc>
              <a:spcBef>
                <a:spcPts val="850"/>
              </a:spcBef>
              <a:buClr>
                <a:srgbClr val="000000"/>
              </a:buClr>
              <a:buSzPct val="45000"/>
              <a:buFont typeface="Wingdings" charset="2"/>
              <a:buChar char=""/>
            </a:pPr>
            <a:r>
              <a:rPr lang="en-US" sz="1800" b="0" strike="noStrike" spc="-1">
                <a:solidFill>
                  <a:srgbClr val="000000"/>
                </a:solidFill>
                <a:latin typeface="Arial"/>
              </a:rPr>
              <a:t>Third Outline Level</a:t>
            </a:r>
          </a:p>
          <a:p>
            <a:pPr marL="1728000" lvl="3" indent="-216000">
              <a:lnSpc>
                <a:spcPct val="90000"/>
              </a:lnSpc>
              <a:spcBef>
                <a:spcPts val="567"/>
              </a:spcBef>
              <a:buClr>
                <a:srgbClr val="000000"/>
              </a:buClr>
              <a:buSzPct val="75000"/>
              <a:buFont typeface="Symbol" charset="2"/>
              <a:buChar char=""/>
            </a:pPr>
            <a:r>
              <a:rPr lang="en-US" sz="1800" b="0" strike="noStrike" spc="-1">
                <a:solidFill>
                  <a:srgbClr val="000000"/>
                </a:solidFill>
                <a:latin typeface="Arial"/>
              </a:rPr>
              <a:t>Fourth Outline Level</a:t>
            </a:r>
          </a:p>
          <a:p>
            <a:pPr marL="2160000" lvl="4"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Arial"/>
              </a:rPr>
              <a:t>Fifth Outline Level</a:t>
            </a:r>
          </a:p>
          <a:p>
            <a:pPr marL="2592000" lvl="5"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Arial"/>
              </a:rPr>
              <a:t>Sixth Outline Level</a:t>
            </a:r>
          </a:p>
          <a:p>
            <a:pPr marL="3024000" lvl="6"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PlaceHolder 1"/>
          <p:cNvSpPr>
            <a:spLocks noGrp="1"/>
          </p:cNvSpPr>
          <p:nvPr>
            <p:ph type="title"/>
          </p:nvPr>
        </p:nvSpPr>
        <p:spPr>
          <a:xfrm>
            <a:off x="1523880" y="1122480"/>
            <a:ext cx="9143280" cy="2386800"/>
          </a:xfrm>
          <a:prstGeom prst="rect">
            <a:avLst/>
          </a:prstGeom>
          <a:noFill/>
          <a:ln w="0">
            <a:noFill/>
          </a:ln>
        </p:spPr>
        <p:txBody>
          <a:bodyPr lIns="0" tIns="0" rIns="0" bIns="0" anchor="b">
            <a:noAutofit/>
          </a:bodyPr>
          <a:lstStyle/>
          <a:p>
            <a:pPr indent="0" algn="ctr">
              <a:lnSpc>
                <a:spcPct val="90000"/>
              </a:lnSpc>
              <a:buNone/>
              <a:tabLst>
                <a:tab pos="0" algn="l"/>
              </a:tabLst>
            </a:pPr>
            <a:r>
              <a:rPr lang="en-US" sz="6000" b="1" strike="noStrike" spc="-1">
                <a:solidFill>
                  <a:srgbClr val="000000"/>
                </a:solidFill>
                <a:latin typeface="Calibri Light"/>
                <a:ea typeface="DejaVu Sans"/>
              </a:rPr>
              <a:t>Stoichiometry</a:t>
            </a:r>
            <a:endParaRPr lang="en-US" sz="6000" b="0" strike="noStrike" spc="-1">
              <a:solidFill>
                <a:srgbClr val="000000"/>
              </a:solidFill>
              <a:latin typeface="Arial"/>
            </a:endParaRPr>
          </a:p>
        </p:txBody>
      </p:sp>
      <p:sp>
        <p:nvSpPr>
          <p:cNvPr id="124" name="PlaceHolder 2"/>
          <p:cNvSpPr>
            <a:spLocks noGrp="1"/>
          </p:cNvSpPr>
          <p:nvPr>
            <p:ph type="subTitle"/>
          </p:nvPr>
        </p:nvSpPr>
        <p:spPr>
          <a:xfrm>
            <a:off x="1523880" y="3602160"/>
            <a:ext cx="9143280" cy="1654920"/>
          </a:xfrm>
          <a:prstGeom prst="rect">
            <a:avLst/>
          </a:prstGeom>
          <a:noFill/>
          <a:ln w="0">
            <a:noFill/>
          </a:ln>
        </p:spPr>
        <p:txBody>
          <a:bodyPr lIns="0" tIns="0" rIns="0" bIns="0" anchor="t">
            <a:noAutofit/>
          </a:bodyPr>
          <a:lstStyle/>
          <a:p>
            <a:pPr marL="228600" indent="0" algn="ctr">
              <a:lnSpc>
                <a:spcPct val="90000"/>
              </a:lnSpc>
              <a:spcBef>
                <a:spcPts val="1001"/>
              </a:spcBef>
              <a:buNone/>
              <a:tabLst>
                <a:tab pos="0" algn="l"/>
              </a:tabLst>
            </a:pPr>
            <a:r>
              <a:rPr lang="en-US" sz="2400" b="0" strike="noStrike" spc="-1">
                <a:solidFill>
                  <a:srgbClr val="000000"/>
                </a:solidFill>
                <a:latin typeface="Calibri"/>
                <a:ea typeface="DejaVu Sans"/>
              </a:rPr>
              <a:t>(It’s pronounced “stoy-key-ah-meh-tree”)</a:t>
            </a:r>
            <a:endParaRPr lang="en-US" sz="2400" b="0" strike="noStrike" spc="-1">
              <a:solidFill>
                <a:srgbClr val="000000"/>
              </a:solidFill>
              <a:latin typeface="Arial"/>
            </a:endParaRPr>
          </a:p>
        </p:txBody>
      </p:sp>
      <p:pic>
        <p:nvPicPr>
          <p:cNvPr id="125" name="Picture 2" descr="Guest Hollow&amp;#39;s Chemistry In The Kitchen Curriculum - Guest Hollow"/>
          <p:cNvPicPr/>
          <p:nvPr/>
        </p:nvPicPr>
        <p:blipFill>
          <a:blip r:embed="rId2"/>
          <a:stretch/>
        </p:blipFill>
        <p:spPr>
          <a:xfrm>
            <a:off x="649440" y="4025880"/>
            <a:ext cx="3174120" cy="2463120"/>
          </a:xfrm>
          <a:prstGeom prst="rect">
            <a:avLst/>
          </a:prstGeom>
          <a:ln w="0">
            <a:noFill/>
          </a:ln>
        </p:spPr>
      </p:pic>
      <p:sp>
        <p:nvSpPr>
          <p:cNvPr id="126" name="TextBox 3"/>
          <p:cNvSpPr/>
          <p:nvPr/>
        </p:nvSpPr>
        <p:spPr>
          <a:xfrm>
            <a:off x="1209600" y="6418080"/>
            <a:ext cx="522864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i="1" strike="noStrike" spc="-1">
                <a:solidFill>
                  <a:srgbClr val="000000"/>
                </a:solidFill>
                <a:latin typeface="Calibri"/>
                <a:ea typeface="DejaVu Sans"/>
              </a:rPr>
              <a:t>unrelated picture</a:t>
            </a:r>
            <a:endParaRPr lang="en-US" sz="1800" b="0" strike="noStrike" spc="-1">
              <a:solidFill>
                <a:srgbClr val="000000"/>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Let’s see a more chemical example:</a:t>
            </a:r>
            <a:endParaRPr lang="en-US" sz="4400" b="0" strike="noStrike" spc="-1">
              <a:solidFill>
                <a:srgbClr val="000000"/>
              </a:solidFill>
              <a:latin typeface="Arial"/>
            </a:endParaRPr>
          </a:p>
        </p:txBody>
      </p:sp>
      <p:sp>
        <p:nvSpPr>
          <p:cNvPr id="153" name="PlaceHolder 2"/>
          <p:cNvSpPr>
            <a:spLocks noGrp="1"/>
          </p:cNvSpPr>
          <p:nvPr>
            <p:ph/>
          </p:nvPr>
        </p:nvSpPr>
        <p:spPr>
          <a:xfrm>
            <a:off x="1004760" y="2137680"/>
            <a:ext cx="12834000" cy="9925920"/>
          </a:xfrm>
          <a:prstGeom prst="rect">
            <a:avLst/>
          </a:prstGeom>
          <a:noFill/>
          <a:ln w="0">
            <a:noFill/>
          </a:ln>
        </p:spPr>
        <p:txBody>
          <a:bodyPr lIns="90000" tIns="45000" rIns="90000" bIns="45000" anchor="t">
            <a:noAutofit/>
          </a:bodyPr>
          <a:lstStyle/>
          <a:p>
            <a:pPr marL="228600" indent="0">
              <a:lnSpc>
                <a:spcPct val="90000"/>
              </a:lnSpc>
              <a:spcBef>
                <a:spcPts val="1001"/>
              </a:spcBef>
              <a:buNone/>
              <a:tabLst>
                <a:tab pos="0" algn="l"/>
              </a:tabLst>
            </a:pPr>
            <a:r>
              <a:rPr lang="en-US" sz="2800" b="0" strike="noStrike" spc="-1">
                <a:solidFill>
                  <a:srgbClr val="000000"/>
                </a:solidFill>
                <a:latin typeface="Calibri"/>
                <a:ea typeface="DejaVu Sans"/>
              </a:rPr>
              <a:t>Example:  How much water can I make from 42 grams of hydrogen</a:t>
            </a:r>
            <a:endParaRPr lang="en-US" sz="2800" b="0" strike="noStrike" spc="-1">
              <a:solidFill>
                <a:srgbClr val="000000"/>
              </a:solidFill>
              <a:latin typeface="Arial"/>
            </a:endParaRPr>
          </a:p>
          <a:p>
            <a:pPr marL="228600" indent="0">
              <a:lnSpc>
                <a:spcPct val="90000"/>
              </a:lnSpc>
              <a:spcBef>
                <a:spcPts val="1001"/>
              </a:spcBef>
              <a:buNone/>
              <a:tabLst>
                <a:tab pos="0" algn="l"/>
              </a:tabLst>
            </a:pPr>
            <a:r>
              <a:rPr lang="en-US" sz="2800" b="0" strike="noStrike" spc="-1">
                <a:solidFill>
                  <a:srgbClr val="000000"/>
                </a:solidFill>
                <a:latin typeface="Calibri"/>
                <a:ea typeface="DejaVu Sans"/>
              </a:rPr>
              <a:t> 		and an excess of oxygen?</a:t>
            </a:r>
            <a:endParaRPr lang="en-US" sz="2800" b="0" strike="noStrike" spc="-1">
              <a:solidFill>
                <a:srgbClr val="000000"/>
              </a:solidFill>
              <a:latin typeface="Arial"/>
            </a:endParaRPr>
          </a:p>
          <a:p>
            <a:pPr marL="228600" indent="0">
              <a:lnSpc>
                <a:spcPct val="90000"/>
              </a:lnSpc>
              <a:spcBef>
                <a:spcPts val="1001"/>
              </a:spcBef>
              <a:buNone/>
              <a:tabLst>
                <a:tab pos="0" algn="l"/>
              </a:tabLst>
            </a:pPr>
            <a:endParaRPr lang="en-US" sz="2800" b="0" strike="noStrike" spc="-1">
              <a:solidFill>
                <a:srgbClr val="000000"/>
              </a:solidFill>
              <a:latin typeface="Arial"/>
            </a:endParaRPr>
          </a:p>
          <a:p>
            <a:pPr marL="228600" indent="0">
              <a:lnSpc>
                <a:spcPct val="90000"/>
              </a:lnSpc>
              <a:spcBef>
                <a:spcPts val="1001"/>
              </a:spcBef>
              <a:buNone/>
              <a:tabLst>
                <a:tab pos="0" algn="l"/>
              </a:tabLst>
            </a:pPr>
            <a:endParaRPr lang="en-US" sz="2800" b="0" strike="noStrike" spc="-1">
              <a:solidFill>
                <a:srgbClr val="000000"/>
              </a:solidFill>
              <a:latin typeface="Arial"/>
            </a:endParaRPr>
          </a:p>
        </p:txBody>
      </p:sp>
      <p:sp>
        <p:nvSpPr>
          <p:cNvPr id="154" name="TextBox 4"/>
          <p:cNvSpPr/>
          <p:nvPr/>
        </p:nvSpPr>
        <p:spPr>
          <a:xfrm>
            <a:off x="2782440" y="3429000"/>
            <a:ext cx="7500240" cy="921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4800" b="0" strike="noStrike" spc="-1">
                <a:solidFill>
                  <a:srgbClr val="000000"/>
                </a:solidFill>
                <a:latin typeface="Calibri"/>
                <a:ea typeface="DejaVu Sans"/>
              </a:rPr>
              <a:t>2 H</a:t>
            </a:r>
            <a:r>
              <a:rPr lang="en-US" sz="4800" b="0" strike="noStrike" spc="-1" baseline="-25000">
                <a:solidFill>
                  <a:srgbClr val="000000"/>
                </a:solidFill>
                <a:latin typeface="Calibri"/>
                <a:ea typeface="DejaVu Sans"/>
              </a:rPr>
              <a:t>2</a:t>
            </a:r>
            <a:r>
              <a:rPr lang="en-US" sz="4800" b="0" strike="noStrike" spc="-1">
                <a:solidFill>
                  <a:srgbClr val="000000"/>
                </a:solidFill>
                <a:latin typeface="Calibri"/>
                <a:ea typeface="DejaVu Sans"/>
              </a:rPr>
              <a:t> + O</a:t>
            </a:r>
            <a:r>
              <a:rPr lang="en-US" sz="4800" b="0" strike="noStrike" spc="-1" baseline="-25000">
                <a:solidFill>
                  <a:srgbClr val="000000"/>
                </a:solidFill>
                <a:latin typeface="Calibri"/>
                <a:ea typeface="DejaVu Sans"/>
              </a:rPr>
              <a:t>2</a:t>
            </a:r>
            <a:r>
              <a:rPr lang="en-US" sz="4800" b="0" strike="noStrike" spc="-1">
                <a:solidFill>
                  <a:srgbClr val="000000"/>
                </a:solidFill>
                <a:latin typeface="Calibri"/>
                <a:ea typeface="DejaVu Sans"/>
              </a:rPr>
              <a:t> </a:t>
            </a:r>
            <a:r>
              <a:rPr lang="en-US" sz="4800" b="0" strike="noStrike" spc="-1">
                <a:solidFill>
                  <a:srgbClr val="000000"/>
                </a:solidFill>
                <a:latin typeface="Wingdings"/>
                <a:ea typeface="DejaVu Sans"/>
              </a:rPr>
              <a:t></a:t>
            </a:r>
            <a:r>
              <a:rPr lang="en-US" sz="4800" b="0" strike="noStrike" spc="-1">
                <a:solidFill>
                  <a:srgbClr val="000000"/>
                </a:solidFill>
                <a:latin typeface="Calibri"/>
                <a:ea typeface="DejaVu Sans"/>
              </a:rPr>
              <a:t> 2 H</a:t>
            </a:r>
            <a:r>
              <a:rPr lang="en-US" sz="4800" b="0" strike="noStrike" spc="-1" baseline="-25000">
                <a:solidFill>
                  <a:srgbClr val="000000"/>
                </a:solidFill>
                <a:latin typeface="Calibri"/>
                <a:ea typeface="DejaVu Sans"/>
              </a:rPr>
              <a:t>2</a:t>
            </a:r>
            <a:r>
              <a:rPr lang="en-US" sz="4800" b="0" strike="noStrike" spc="-1">
                <a:solidFill>
                  <a:srgbClr val="000000"/>
                </a:solidFill>
                <a:latin typeface="Calibri"/>
                <a:ea typeface="DejaVu Sans"/>
              </a:rPr>
              <a:t>O</a:t>
            </a:r>
            <a:endParaRPr lang="en-US" sz="4800" b="0" strike="noStrike" spc="-1">
              <a:solidFill>
                <a:srgbClr val="000000"/>
              </a:solidFill>
              <a:latin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Let’s think back to what we did in the sandwich example:</a:t>
            </a:r>
            <a:endParaRPr lang="en-US" sz="4400" b="0" strike="noStrike" spc="-1">
              <a:solidFill>
                <a:srgbClr val="000000"/>
              </a:solidFill>
              <a:latin typeface="Arial"/>
            </a:endParaRPr>
          </a:p>
        </p:txBody>
      </p:sp>
      <p:sp>
        <p:nvSpPr>
          <p:cNvPr id="156" name="TextBox 3"/>
          <p:cNvSpPr/>
          <p:nvPr/>
        </p:nvSpPr>
        <p:spPr>
          <a:xfrm>
            <a:off x="1371600" y="2257560"/>
            <a:ext cx="10124280" cy="2526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343080" indent="-343080">
              <a:lnSpc>
                <a:spcPct val="100000"/>
              </a:lnSpc>
              <a:buClr>
                <a:srgbClr val="000000"/>
              </a:buClr>
              <a:buFont typeface="OpenSymbol"/>
              <a:buAutoNum type="arabicPeriod"/>
            </a:pPr>
            <a:r>
              <a:rPr lang="en-US" sz="3200" b="0" strike="noStrike" spc="-1">
                <a:solidFill>
                  <a:srgbClr val="000000"/>
                </a:solidFill>
                <a:latin typeface="Calibri"/>
                <a:ea typeface="DejaVu Sans"/>
              </a:rPr>
              <a:t>We figured out how many sandwiches we could make from the quantity of cheese we were given.</a:t>
            </a:r>
            <a:endParaRPr lang="en-US" sz="3200" b="0" strike="noStrike" spc="-1">
              <a:solidFill>
                <a:srgbClr val="000000"/>
              </a:solidFill>
              <a:latin typeface="Arial"/>
            </a:endParaRPr>
          </a:p>
          <a:p>
            <a:pPr marL="343080" indent="-343080">
              <a:lnSpc>
                <a:spcPct val="100000"/>
              </a:lnSpc>
              <a:buClr>
                <a:srgbClr val="000000"/>
              </a:buClr>
              <a:buFont typeface="OpenSymbol"/>
              <a:buAutoNum type="arabicPeriod"/>
            </a:pPr>
            <a:r>
              <a:rPr lang="en-US" sz="3200" b="0" strike="noStrike" spc="-1">
                <a:solidFill>
                  <a:srgbClr val="000000"/>
                </a:solidFill>
                <a:latin typeface="Calibri"/>
                <a:ea typeface="DejaVu Sans"/>
              </a:rPr>
              <a:t>We figured out how many sandwiches we could make from the quantity of bread we were given.</a:t>
            </a:r>
            <a:endParaRPr lang="en-US" sz="3200" b="0" strike="noStrike" spc="-1">
              <a:solidFill>
                <a:srgbClr val="000000"/>
              </a:solidFill>
              <a:latin typeface="Arial"/>
            </a:endParaRPr>
          </a:p>
          <a:p>
            <a:pPr marL="343080" indent="-343080">
              <a:lnSpc>
                <a:spcPct val="100000"/>
              </a:lnSpc>
              <a:buClr>
                <a:srgbClr val="000000"/>
              </a:buClr>
              <a:buFont typeface="OpenSymbol"/>
              <a:buAutoNum type="arabicPeriod"/>
            </a:pPr>
            <a:r>
              <a:rPr lang="en-US" sz="3200" b="0" strike="noStrike" spc="-1">
                <a:solidFill>
                  <a:srgbClr val="000000"/>
                </a:solidFill>
                <a:latin typeface="Calibri"/>
                <a:ea typeface="DejaVu Sans"/>
              </a:rPr>
              <a:t>That was the answer.</a:t>
            </a:r>
            <a:endParaRPr lang="en-US" sz="3200" b="0" strike="noStrike" spc="-1">
              <a:solidFill>
                <a:srgbClr val="000000"/>
              </a:solidFill>
              <a:latin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PlaceHolder 1"/>
          <p:cNvSpPr>
            <a:spLocks noGrp="1"/>
          </p:cNvSpPr>
          <p:nvPr>
            <p:ph type="title"/>
          </p:nvPr>
        </p:nvSpPr>
        <p:spPr>
          <a:xfrm>
            <a:off x="838080" y="1724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Let’s do the same thing here	:</a:t>
            </a:r>
            <a:endParaRPr lang="en-US" sz="4400" b="0" strike="noStrike" spc="-1">
              <a:solidFill>
                <a:srgbClr val="000000"/>
              </a:solidFill>
              <a:latin typeface="Arial"/>
            </a:endParaRPr>
          </a:p>
        </p:txBody>
      </p:sp>
      <p:sp>
        <p:nvSpPr>
          <p:cNvPr id="158" name="TextBox 4"/>
          <p:cNvSpPr/>
          <p:nvPr/>
        </p:nvSpPr>
        <p:spPr>
          <a:xfrm>
            <a:off x="1523880" y="1319040"/>
            <a:ext cx="9143280" cy="5452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3200" b="0" strike="noStrike" spc="-1">
                <a:solidFill>
                  <a:srgbClr val="000000"/>
                </a:solidFill>
                <a:latin typeface="Calibri"/>
                <a:ea typeface="DejaVu Sans"/>
              </a:rPr>
              <a:t>Given this equation, we’ll do the following</a:t>
            </a:r>
            <a:endParaRPr lang="en-US" sz="3200" b="0" strike="noStrike" spc="-1">
              <a:solidFill>
                <a:srgbClr val="000000"/>
              </a:solidFill>
              <a:latin typeface="Arial"/>
            </a:endParaRPr>
          </a:p>
          <a:p>
            <a:pPr>
              <a:lnSpc>
                <a:spcPct val="100000"/>
              </a:lnSpc>
            </a:pPr>
            <a:endParaRPr lang="en-US" sz="2400" b="0" strike="noStrike" spc="-1">
              <a:solidFill>
                <a:srgbClr val="000000"/>
              </a:solidFill>
              <a:latin typeface="Arial"/>
            </a:endParaRPr>
          </a:p>
          <a:p>
            <a:pPr>
              <a:lnSpc>
                <a:spcPct val="100000"/>
              </a:lnSpc>
            </a:pPr>
            <a:endParaRPr lang="en-US" sz="2400" b="0" strike="noStrike" spc="-1">
              <a:solidFill>
                <a:srgbClr val="000000"/>
              </a:solidFill>
              <a:latin typeface="Arial"/>
            </a:endParaRPr>
          </a:p>
          <a:p>
            <a:pPr>
              <a:lnSpc>
                <a:spcPct val="100000"/>
              </a:lnSpc>
            </a:pPr>
            <a:endParaRPr lang="en-US" sz="2400" b="0" strike="noStrike" spc="-1">
              <a:solidFill>
                <a:srgbClr val="000000"/>
              </a:solidFill>
              <a:latin typeface="Arial"/>
            </a:endParaRPr>
          </a:p>
          <a:p>
            <a:pPr>
              <a:lnSpc>
                <a:spcPct val="100000"/>
              </a:lnSpc>
            </a:pPr>
            <a:endParaRPr lang="en-US" sz="2400" b="0" strike="noStrike" spc="-1">
              <a:solidFill>
                <a:srgbClr val="000000"/>
              </a:solidFill>
              <a:latin typeface="Arial"/>
            </a:endParaRPr>
          </a:p>
          <a:p>
            <a:pPr marL="343080" indent="-343080">
              <a:lnSpc>
                <a:spcPct val="100000"/>
              </a:lnSpc>
              <a:buClr>
                <a:srgbClr val="000000"/>
              </a:buClr>
              <a:buFont typeface="OpenSymbol"/>
              <a:buAutoNum type="arabicParenR"/>
            </a:pPr>
            <a:r>
              <a:rPr lang="en-US" sz="2800" b="0" strike="noStrike" spc="-1">
                <a:solidFill>
                  <a:srgbClr val="000000"/>
                </a:solidFill>
                <a:latin typeface="Calibri"/>
                <a:ea typeface="DejaVu Sans"/>
              </a:rPr>
              <a:t>Question:  How much water can we make from 42 grams of hydrogen?</a:t>
            </a:r>
            <a:endParaRPr lang="en-US" sz="2800" b="0" strike="noStrike" spc="-1">
              <a:solidFill>
                <a:srgbClr val="000000"/>
              </a:solidFill>
              <a:latin typeface="Arial"/>
            </a:endParaRPr>
          </a:p>
          <a:p>
            <a:pPr marL="343080" indent="-343080">
              <a:lnSpc>
                <a:spcPct val="100000"/>
              </a:lnSpc>
              <a:buClr>
                <a:srgbClr val="000000"/>
              </a:buClr>
              <a:buFont typeface="OpenSymbol"/>
              <a:buAutoNum type="arabicParenR"/>
            </a:pPr>
            <a:r>
              <a:rPr lang="en-US" sz="2800" b="0" strike="noStrike" spc="-1">
                <a:solidFill>
                  <a:srgbClr val="000000"/>
                </a:solidFill>
                <a:latin typeface="Calibri"/>
                <a:ea typeface="DejaVu Sans"/>
              </a:rPr>
              <a:t>We’d figure out how much water we can make from the amount of oxygen we were given, but we were just told we had an “excess” of it.  When you see that, you can assume that you have all the oxygen you need to make an infinite quantity of water, so you don’t need to worry about how much there is.</a:t>
            </a:r>
            <a:endParaRPr lang="en-US" sz="2800" b="0" strike="noStrike" spc="-1">
              <a:solidFill>
                <a:srgbClr val="000000"/>
              </a:solidFill>
              <a:latin typeface="Arial"/>
            </a:endParaRPr>
          </a:p>
        </p:txBody>
      </p:sp>
      <p:sp>
        <p:nvSpPr>
          <p:cNvPr id="159" name="TextBox 2"/>
          <p:cNvSpPr/>
          <p:nvPr/>
        </p:nvSpPr>
        <p:spPr>
          <a:xfrm>
            <a:off x="2745720" y="2009880"/>
            <a:ext cx="7500240" cy="921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4800" b="0" strike="noStrike" spc="-1">
                <a:solidFill>
                  <a:srgbClr val="000000"/>
                </a:solidFill>
                <a:latin typeface="Calibri"/>
                <a:ea typeface="DejaVu Sans"/>
              </a:rPr>
              <a:t>2 H</a:t>
            </a:r>
            <a:r>
              <a:rPr lang="en-US" sz="4800" b="0" strike="noStrike" spc="-1" baseline="-25000">
                <a:solidFill>
                  <a:srgbClr val="000000"/>
                </a:solidFill>
                <a:latin typeface="Calibri"/>
                <a:ea typeface="DejaVu Sans"/>
              </a:rPr>
              <a:t>2</a:t>
            </a:r>
            <a:r>
              <a:rPr lang="en-US" sz="4800" b="0" strike="noStrike" spc="-1">
                <a:solidFill>
                  <a:srgbClr val="000000"/>
                </a:solidFill>
                <a:latin typeface="Calibri"/>
                <a:ea typeface="DejaVu Sans"/>
              </a:rPr>
              <a:t> + O</a:t>
            </a:r>
            <a:r>
              <a:rPr lang="en-US" sz="4800" b="0" strike="noStrike" spc="-1" baseline="-25000">
                <a:solidFill>
                  <a:srgbClr val="000000"/>
                </a:solidFill>
                <a:latin typeface="Calibri"/>
                <a:ea typeface="DejaVu Sans"/>
              </a:rPr>
              <a:t>2</a:t>
            </a:r>
            <a:r>
              <a:rPr lang="en-US" sz="4800" b="0" strike="noStrike" spc="-1">
                <a:solidFill>
                  <a:srgbClr val="000000"/>
                </a:solidFill>
                <a:latin typeface="Calibri"/>
                <a:ea typeface="DejaVu Sans"/>
              </a:rPr>
              <a:t> </a:t>
            </a:r>
            <a:r>
              <a:rPr lang="en-US" sz="4800" b="0" strike="noStrike" spc="-1">
                <a:solidFill>
                  <a:srgbClr val="000000"/>
                </a:solidFill>
                <a:latin typeface="Wingdings"/>
                <a:ea typeface="DejaVu Sans"/>
              </a:rPr>
              <a:t></a:t>
            </a:r>
            <a:r>
              <a:rPr lang="en-US" sz="4800" b="0" strike="noStrike" spc="-1">
                <a:solidFill>
                  <a:srgbClr val="000000"/>
                </a:solidFill>
                <a:latin typeface="Calibri"/>
                <a:ea typeface="DejaVu Sans"/>
              </a:rPr>
              <a:t> 2 H</a:t>
            </a:r>
            <a:r>
              <a:rPr lang="en-US" sz="4800" b="0" strike="noStrike" spc="-1" baseline="-25000">
                <a:solidFill>
                  <a:srgbClr val="000000"/>
                </a:solidFill>
                <a:latin typeface="Calibri"/>
                <a:ea typeface="DejaVu Sans"/>
              </a:rPr>
              <a:t>2</a:t>
            </a:r>
            <a:r>
              <a:rPr lang="en-US" sz="4800" b="0" strike="noStrike" spc="-1">
                <a:solidFill>
                  <a:srgbClr val="000000"/>
                </a:solidFill>
                <a:latin typeface="Calibri"/>
                <a:ea typeface="DejaVu Sans"/>
              </a:rPr>
              <a:t>O</a:t>
            </a:r>
            <a:endParaRPr lang="en-US" sz="4800" b="0" strike="noStrike" spc="-1">
              <a:solidFill>
                <a:srgbClr val="000000"/>
              </a:solidFill>
              <a:latin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TextBox 3"/>
          <p:cNvSpPr/>
          <p:nvPr/>
        </p:nvSpPr>
        <p:spPr>
          <a:xfrm>
            <a:off x="834840" y="932400"/>
            <a:ext cx="9764280" cy="155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a:solidFill>
                  <a:srgbClr val="000000"/>
                </a:solidFill>
                <a:latin typeface="Calibri"/>
                <a:ea typeface="DejaVu Sans"/>
              </a:rPr>
              <a:t>In order to do these steps, you need to look at this fancy chart.  With each calculation you do, you can only go one box across.  As a result, you’ll need to do three calculations to go from ”grams of what you’ve got” to “grams of what you want.”</a:t>
            </a:r>
            <a:endParaRPr lang="en-US" sz="2400" b="0" strike="noStrike" spc="-1">
              <a:solidFill>
                <a:srgbClr val="000000"/>
              </a:solidFill>
              <a:latin typeface="Arial"/>
            </a:endParaRPr>
          </a:p>
        </p:txBody>
      </p:sp>
      <p:pic>
        <p:nvPicPr>
          <p:cNvPr id="161" name="Picture 2"/>
          <p:cNvPicPr/>
          <p:nvPr/>
        </p:nvPicPr>
        <p:blipFill>
          <a:blip r:embed="rId2"/>
          <a:stretch/>
        </p:blipFill>
        <p:spPr>
          <a:xfrm>
            <a:off x="1365840" y="2966040"/>
            <a:ext cx="9087480" cy="2510640"/>
          </a:xfrm>
          <a:prstGeom prst="rect">
            <a:avLst/>
          </a:prstGeom>
          <a:ln w="0">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The amazing way we use the chart to set up calculations:</a:t>
            </a:r>
            <a:endParaRPr lang="en-US" sz="4400" b="0" strike="noStrike" spc="-1">
              <a:solidFill>
                <a:srgbClr val="000000"/>
              </a:solidFill>
              <a:latin typeface="Arial"/>
            </a:endParaRPr>
          </a:p>
        </p:txBody>
      </p:sp>
      <p:sp>
        <p:nvSpPr>
          <p:cNvPr id="163" name="TextBox 3"/>
          <p:cNvSpPr/>
          <p:nvPr/>
        </p:nvSpPr>
        <p:spPr>
          <a:xfrm>
            <a:off x="956160" y="1981440"/>
            <a:ext cx="9707760" cy="516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800" b="0" u="sng" strike="noStrike" spc="-1">
                <a:solidFill>
                  <a:srgbClr val="000000"/>
                </a:solidFill>
                <a:uFillTx/>
                <a:latin typeface="Calibri"/>
                <a:ea typeface="DejaVu Sans"/>
              </a:rPr>
              <a:t>Step 1:  Make a T</a:t>
            </a:r>
            <a:endParaRPr lang="en-US" sz="2800" b="0" strike="noStrike" spc="-1">
              <a:solidFill>
                <a:srgbClr val="000000"/>
              </a:solidFill>
              <a:latin typeface="Arial"/>
            </a:endParaRPr>
          </a:p>
        </p:txBody>
      </p:sp>
      <p:pic>
        <p:nvPicPr>
          <p:cNvPr id="164" name="Picture 2" descr="Step1t"/>
          <p:cNvPicPr/>
          <p:nvPr/>
        </p:nvPicPr>
        <p:blipFill>
          <a:blip r:embed="rId2"/>
          <a:stretch/>
        </p:blipFill>
        <p:spPr>
          <a:xfrm>
            <a:off x="1241640" y="3318840"/>
            <a:ext cx="10248840" cy="1324800"/>
          </a:xfrm>
          <a:prstGeom prst="rect">
            <a:avLst/>
          </a:prstGeom>
          <a:ln w="0">
            <a:noFill/>
          </a:ln>
        </p:spPr>
      </p:pic>
      <p:sp>
        <p:nvSpPr>
          <p:cNvPr id="165" name="TextBox 4"/>
          <p:cNvSpPr/>
          <p:nvPr/>
        </p:nvSpPr>
        <p:spPr>
          <a:xfrm>
            <a:off x="8272440" y="5458680"/>
            <a:ext cx="366084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That’s the whole step!</a:t>
            </a:r>
            <a:endParaRPr lang="en-US" sz="1800" b="0" strike="noStrike" spc="-1">
              <a:solidFill>
                <a:srgbClr val="000000"/>
              </a:solidFill>
              <a:latin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0" strike="noStrike" spc="-1">
                <a:solidFill>
                  <a:srgbClr val="000000"/>
                </a:solidFill>
                <a:latin typeface="Calibri Light"/>
                <a:ea typeface="DejaVu Sans"/>
              </a:rPr>
              <a:t>Step 2:  Put what you’re given in the top left of the t</a:t>
            </a:r>
            <a:endParaRPr lang="en-US" sz="4400" b="0" strike="noStrike" spc="-1">
              <a:solidFill>
                <a:srgbClr val="000000"/>
              </a:solidFill>
              <a:latin typeface="Arial"/>
            </a:endParaRPr>
          </a:p>
        </p:txBody>
      </p:sp>
      <p:pic>
        <p:nvPicPr>
          <p:cNvPr id="167" name="Picture 2" descr="Step1t"/>
          <p:cNvPicPr/>
          <p:nvPr/>
        </p:nvPicPr>
        <p:blipFill>
          <a:blip r:embed="rId2"/>
          <a:stretch/>
        </p:blipFill>
        <p:spPr>
          <a:xfrm>
            <a:off x="1183320" y="4165920"/>
            <a:ext cx="10248840" cy="1324800"/>
          </a:xfrm>
          <a:prstGeom prst="rect">
            <a:avLst/>
          </a:prstGeom>
          <a:ln w="0">
            <a:noFill/>
          </a:ln>
        </p:spPr>
      </p:pic>
      <p:sp>
        <p:nvSpPr>
          <p:cNvPr id="168" name="TextBox 4"/>
          <p:cNvSpPr/>
          <p:nvPr/>
        </p:nvSpPr>
        <p:spPr>
          <a:xfrm>
            <a:off x="1772280" y="1905120"/>
            <a:ext cx="8217720" cy="871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a:solidFill>
                  <a:srgbClr val="000000"/>
                </a:solidFill>
                <a:latin typeface="Calibri"/>
                <a:ea typeface="DejaVu Sans"/>
              </a:rPr>
              <a:t>We were given “42 grams of H</a:t>
            </a:r>
            <a:r>
              <a:rPr lang="en-US" sz="2400" b="0" strike="noStrike" spc="-1" baseline="-25000">
                <a:solidFill>
                  <a:srgbClr val="000000"/>
                </a:solidFill>
                <a:latin typeface="Calibri"/>
                <a:ea typeface="DejaVu Sans"/>
              </a:rPr>
              <a:t>2</a:t>
            </a:r>
            <a:r>
              <a:rPr lang="en-US" sz="2400" b="0" strike="noStrike" spc="-1">
                <a:solidFill>
                  <a:srgbClr val="000000"/>
                </a:solidFill>
                <a:latin typeface="Calibri"/>
                <a:ea typeface="DejaVu Sans"/>
              </a:rPr>
              <a:t>” in the problem, so let’s write that in the top left</a:t>
            </a:r>
            <a:endParaRPr lang="en-US" sz="2400" b="0" strike="noStrike" spc="-1">
              <a:solidFill>
                <a:srgbClr val="000000"/>
              </a:solidFill>
              <a:latin typeface="Arial"/>
            </a:endParaRPr>
          </a:p>
        </p:txBody>
      </p:sp>
      <p:sp>
        <p:nvSpPr>
          <p:cNvPr id="169" name="TextBox 5"/>
          <p:cNvSpPr/>
          <p:nvPr/>
        </p:nvSpPr>
        <p:spPr>
          <a:xfrm>
            <a:off x="1930320" y="4165920"/>
            <a:ext cx="2742480" cy="40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42 grams H</a:t>
            </a:r>
            <a:r>
              <a:rPr lang="en-US" sz="1800" b="0" strike="noStrike" spc="-1" baseline="-25000">
                <a:solidFill>
                  <a:srgbClr val="000000"/>
                </a:solidFill>
                <a:latin typeface="Calibri"/>
                <a:ea typeface="DejaVu Sans"/>
              </a:rPr>
              <a:t>2</a:t>
            </a:r>
            <a:endParaRPr lang="en-US" sz="1800" b="0" strike="noStrike" spc="-1">
              <a:solidFill>
                <a:srgbClr val="000000"/>
              </a:solidFill>
              <a:latin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0" strike="noStrike" spc="-1">
                <a:solidFill>
                  <a:srgbClr val="000000"/>
                </a:solidFill>
                <a:latin typeface="Calibri Light"/>
                <a:ea typeface="DejaVu Sans"/>
              </a:rPr>
              <a:t>Step 3:  Put what you’ve got in the bottom right of the t.</a:t>
            </a:r>
            <a:endParaRPr lang="en-US" sz="4400" b="0" strike="noStrike" spc="-1">
              <a:solidFill>
                <a:srgbClr val="000000"/>
              </a:solidFill>
              <a:latin typeface="Arial"/>
            </a:endParaRPr>
          </a:p>
        </p:txBody>
      </p:sp>
      <p:pic>
        <p:nvPicPr>
          <p:cNvPr id="171" name="Picture 2" descr="Step1t"/>
          <p:cNvPicPr/>
          <p:nvPr/>
        </p:nvPicPr>
        <p:blipFill>
          <a:blip r:embed="rId2"/>
          <a:stretch/>
        </p:blipFill>
        <p:spPr>
          <a:xfrm>
            <a:off x="1183320" y="4165920"/>
            <a:ext cx="10248840" cy="1324800"/>
          </a:xfrm>
          <a:prstGeom prst="rect">
            <a:avLst/>
          </a:prstGeom>
          <a:ln w="0">
            <a:noFill/>
          </a:ln>
        </p:spPr>
      </p:pic>
      <p:sp>
        <p:nvSpPr>
          <p:cNvPr id="172" name="TextBox 4"/>
          <p:cNvSpPr/>
          <p:nvPr/>
        </p:nvSpPr>
        <p:spPr>
          <a:xfrm>
            <a:off x="1772280" y="1905120"/>
            <a:ext cx="82177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a:solidFill>
                  <a:srgbClr val="000000"/>
                </a:solidFill>
                <a:latin typeface="Calibri"/>
                <a:ea typeface="DejaVu Sans"/>
              </a:rPr>
              <a:t>The units of “42 grams of hydrogen” is “grams of hydrogen.”</a:t>
            </a:r>
            <a:endParaRPr lang="en-US" sz="2400" b="0" strike="noStrike" spc="-1">
              <a:solidFill>
                <a:srgbClr val="000000"/>
              </a:solidFill>
              <a:latin typeface="Arial"/>
            </a:endParaRPr>
          </a:p>
        </p:txBody>
      </p:sp>
      <p:sp>
        <p:nvSpPr>
          <p:cNvPr id="173" name="TextBox 5"/>
          <p:cNvSpPr/>
          <p:nvPr/>
        </p:nvSpPr>
        <p:spPr>
          <a:xfrm>
            <a:off x="1930320" y="4165920"/>
            <a:ext cx="2742480" cy="40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42 grams H</a:t>
            </a:r>
            <a:r>
              <a:rPr lang="en-US" sz="1800" b="0" strike="noStrike" spc="-1" baseline="-25000">
                <a:solidFill>
                  <a:srgbClr val="000000"/>
                </a:solidFill>
                <a:latin typeface="Calibri"/>
                <a:ea typeface="DejaVu Sans"/>
              </a:rPr>
              <a:t>2</a:t>
            </a:r>
            <a:endParaRPr lang="en-US" sz="1800" b="0" strike="noStrike" spc="-1">
              <a:solidFill>
                <a:srgbClr val="000000"/>
              </a:solidFill>
              <a:latin typeface="Arial"/>
            </a:endParaRPr>
          </a:p>
        </p:txBody>
      </p:sp>
      <p:sp>
        <p:nvSpPr>
          <p:cNvPr id="174" name="TextBox 1"/>
          <p:cNvSpPr/>
          <p:nvPr/>
        </p:nvSpPr>
        <p:spPr>
          <a:xfrm>
            <a:off x="5017320" y="4944960"/>
            <a:ext cx="4331160" cy="40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grams H</a:t>
            </a:r>
            <a:r>
              <a:rPr lang="en-US" sz="1800" b="0" strike="noStrike" spc="-1" baseline="-25000">
                <a:solidFill>
                  <a:srgbClr val="000000"/>
                </a:solidFill>
                <a:latin typeface="Calibri"/>
                <a:ea typeface="DejaVu Sans"/>
              </a:rPr>
              <a:t>2</a:t>
            </a:r>
            <a:endParaRPr lang="en-US" sz="1800" b="0" strike="noStrike" spc="-1">
              <a:solidFill>
                <a:srgbClr val="000000"/>
              </a:solidFill>
              <a:latin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0" strike="noStrike" spc="-1">
                <a:solidFill>
                  <a:srgbClr val="000000"/>
                </a:solidFill>
                <a:latin typeface="Calibri Light"/>
                <a:ea typeface="DejaVu Sans"/>
              </a:rPr>
              <a:t>Step 4:  Put what you want in the top right of the t.</a:t>
            </a:r>
            <a:endParaRPr lang="en-US" sz="4400" b="0" strike="noStrike" spc="-1">
              <a:solidFill>
                <a:srgbClr val="000000"/>
              </a:solidFill>
              <a:latin typeface="Arial"/>
            </a:endParaRPr>
          </a:p>
        </p:txBody>
      </p:sp>
      <p:pic>
        <p:nvPicPr>
          <p:cNvPr id="176" name="Picture 2" descr="Step1t"/>
          <p:cNvPicPr/>
          <p:nvPr/>
        </p:nvPicPr>
        <p:blipFill>
          <a:blip r:embed="rId2"/>
          <a:stretch/>
        </p:blipFill>
        <p:spPr>
          <a:xfrm>
            <a:off x="1183320" y="4165920"/>
            <a:ext cx="10248840" cy="1324800"/>
          </a:xfrm>
          <a:prstGeom prst="rect">
            <a:avLst/>
          </a:prstGeom>
          <a:ln w="0">
            <a:noFill/>
          </a:ln>
        </p:spPr>
      </p:pic>
      <p:sp>
        <p:nvSpPr>
          <p:cNvPr id="177" name="TextBox 4"/>
          <p:cNvSpPr/>
          <p:nvPr/>
        </p:nvSpPr>
        <p:spPr>
          <a:xfrm>
            <a:off x="1772280" y="1905120"/>
            <a:ext cx="82177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a:solidFill>
                  <a:srgbClr val="000000"/>
                </a:solidFill>
                <a:latin typeface="Calibri"/>
                <a:ea typeface="DejaVu Sans"/>
              </a:rPr>
              <a:t>Looking at that fancy chart, we can see we’re going from grams to moles.  Or, in our case, from grams of hydrogen to moles of hydrogen:</a:t>
            </a:r>
            <a:endParaRPr lang="en-US" sz="2400" b="0" strike="noStrike" spc="-1">
              <a:solidFill>
                <a:srgbClr val="000000"/>
              </a:solidFill>
              <a:latin typeface="Arial"/>
            </a:endParaRPr>
          </a:p>
        </p:txBody>
      </p:sp>
      <p:sp>
        <p:nvSpPr>
          <p:cNvPr id="178" name="TextBox 5"/>
          <p:cNvSpPr/>
          <p:nvPr/>
        </p:nvSpPr>
        <p:spPr>
          <a:xfrm>
            <a:off x="1930320" y="4165920"/>
            <a:ext cx="2742480" cy="40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42 grams H</a:t>
            </a:r>
            <a:r>
              <a:rPr lang="en-US" sz="1800" b="0" strike="noStrike" spc="-1" baseline="-25000">
                <a:solidFill>
                  <a:srgbClr val="000000"/>
                </a:solidFill>
                <a:latin typeface="Calibri"/>
                <a:ea typeface="DejaVu Sans"/>
              </a:rPr>
              <a:t>2</a:t>
            </a:r>
            <a:endParaRPr lang="en-US" sz="1800" b="0" strike="noStrike" spc="-1">
              <a:solidFill>
                <a:srgbClr val="000000"/>
              </a:solidFill>
              <a:latin typeface="Arial"/>
            </a:endParaRPr>
          </a:p>
        </p:txBody>
      </p:sp>
      <p:sp>
        <p:nvSpPr>
          <p:cNvPr id="179" name="TextBox 1"/>
          <p:cNvSpPr/>
          <p:nvPr/>
        </p:nvSpPr>
        <p:spPr>
          <a:xfrm>
            <a:off x="5017320" y="4944960"/>
            <a:ext cx="4331160" cy="40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grams H</a:t>
            </a:r>
            <a:r>
              <a:rPr lang="en-US" sz="1800" b="0" strike="noStrike" spc="-1" baseline="-25000">
                <a:solidFill>
                  <a:srgbClr val="000000"/>
                </a:solidFill>
                <a:latin typeface="Calibri"/>
                <a:ea typeface="DejaVu Sans"/>
              </a:rPr>
              <a:t>2</a:t>
            </a:r>
            <a:endParaRPr lang="en-US" sz="1800" b="0" strike="noStrike" spc="-1">
              <a:solidFill>
                <a:srgbClr val="000000"/>
              </a:solidFill>
              <a:latin typeface="Arial"/>
            </a:endParaRPr>
          </a:p>
        </p:txBody>
      </p:sp>
      <p:sp>
        <p:nvSpPr>
          <p:cNvPr id="180" name="TextBox 2"/>
          <p:cNvSpPr/>
          <p:nvPr/>
        </p:nvSpPr>
        <p:spPr>
          <a:xfrm>
            <a:off x="5017320" y="4229280"/>
            <a:ext cx="4331160" cy="40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moles H</a:t>
            </a:r>
            <a:r>
              <a:rPr lang="en-US" sz="1800" b="0" strike="noStrike" spc="-1" baseline="-25000">
                <a:solidFill>
                  <a:srgbClr val="000000"/>
                </a:solidFill>
                <a:latin typeface="Calibri"/>
                <a:ea typeface="DejaVu Sans"/>
              </a:rPr>
              <a:t>2</a:t>
            </a:r>
            <a:endParaRPr lang="en-US" sz="1800" b="0" strike="noStrike" spc="-1">
              <a:solidFill>
                <a:srgbClr val="000000"/>
              </a:solidFill>
              <a:latin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PlaceHolder 1"/>
          <p:cNvSpPr>
            <a:spLocks noGrp="1"/>
          </p:cNvSpPr>
          <p:nvPr>
            <p:ph type="title"/>
          </p:nvPr>
        </p:nvSpPr>
        <p:spPr>
          <a:xfrm>
            <a:off x="838080" y="5576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The rules for filling in blanks in the t-chart:</a:t>
            </a:r>
            <a:endParaRPr lang="en-US" sz="4400" b="0" strike="noStrike" spc="-1">
              <a:solidFill>
                <a:srgbClr val="000000"/>
              </a:solidFill>
              <a:latin typeface="Arial"/>
            </a:endParaRPr>
          </a:p>
        </p:txBody>
      </p:sp>
      <p:sp>
        <p:nvSpPr>
          <p:cNvPr id="182" name="TextBox 3"/>
          <p:cNvSpPr/>
          <p:nvPr/>
        </p:nvSpPr>
        <p:spPr>
          <a:xfrm>
            <a:off x="1411200" y="2221200"/>
            <a:ext cx="9809280" cy="3381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343080" indent="-343080">
              <a:lnSpc>
                <a:spcPct val="100000"/>
              </a:lnSpc>
              <a:buClr>
                <a:srgbClr val="000000"/>
              </a:buClr>
              <a:buFont typeface="OpenSymbol"/>
              <a:buAutoNum type="arabicParenR"/>
            </a:pPr>
            <a:r>
              <a:rPr lang="en-US" sz="3600" b="0" strike="noStrike" spc="-1">
                <a:solidFill>
                  <a:srgbClr val="000000"/>
                </a:solidFill>
                <a:latin typeface="Calibri"/>
                <a:ea typeface="DejaVu Sans"/>
              </a:rPr>
              <a:t>Always write the molar mass of the compound in front of ”grams.”</a:t>
            </a:r>
            <a:endParaRPr lang="en-US" sz="3600" b="0" strike="noStrike" spc="-1">
              <a:solidFill>
                <a:srgbClr val="000000"/>
              </a:solidFill>
              <a:latin typeface="Arial"/>
            </a:endParaRPr>
          </a:p>
          <a:p>
            <a:pPr marL="343080" indent="-343080">
              <a:lnSpc>
                <a:spcPct val="100000"/>
              </a:lnSpc>
              <a:buClr>
                <a:srgbClr val="000000"/>
              </a:buClr>
              <a:buFont typeface="OpenSymbol"/>
              <a:buAutoNum type="arabicParenR"/>
            </a:pPr>
            <a:r>
              <a:rPr lang="en-US" sz="3600" b="0" strike="noStrike" spc="-1">
                <a:solidFill>
                  <a:srgbClr val="000000"/>
                </a:solidFill>
                <a:latin typeface="Calibri"/>
                <a:ea typeface="DejaVu Sans"/>
              </a:rPr>
              <a:t>Always write “1” in front of “moles” in the 2</a:t>
            </a:r>
            <a:r>
              <a:rPr lang="en-US" sz="3600" b="0" strike="noStrike" spc="-1" baseline="30000">
                <a:solidFill>
                  <a:srgbClr val="000000"/>
                </a:solidFill>
                <a:latin typeface="Calibri"/>
                <a:ea typeface="DejaVu Sans"/>
              </a:rPr>
              <a:t>nd</a:t>
            </a:r>
            <a:r>
              <a:rPr lang="en-US" sz="3600" b="0" strike="noStrike" spc="-1">
                <a:solidFill>
                  <a:srgbClr val="000000"/>
                </a:solidFill>
                <a:latin typeface="Calibri"/>
                <a:ea typeface="DejaVu Sans"/>
              </a:rPr>
              <a:t> and 4</a:t>
            </a:r>
            <a:r>
              <a:rPr lang="en-US" sz="3600" b="0" strike="noStrike" spc="-1" baseline="30000">
                <a:solidFill>
                  <a:srgbClr val="000000"/>
                </a:solidFill>
                <a:latin typeface="Calibri"/>
                <a:ea typeface="DejaVu Sans"/>
              </a:rPr>
              <a:t>th</a:t>
            </a:r>
            <a:r>
              <a:rPr lang="en-US" sz="3600" b="0" strike="noStrike" spc="-1">
                <a:solidFill>
                  <a:srgbClr val="000000"/>
                </a:solidFill>
                <a:latin typeface="Calibri"/>
                <a:ea typeface="DejaVu Sans"/>
              </a:rPr>
              <a:t> steps of the t.</a:t>
            </a:r>
            <a:endParaRPr lang="en-US" sz="3600" b="0" strike="noStrike" spc="-1">
              <a:solidFill>
                <a:srgbClr val="000000"/>
              </a:solidFill>
              <a:latin typeface="Arial"/>
            </a:endParaRPr>
          </a:p>
          <a:p>
            <a:pPr marL="343080" indent="-343080">
              <a:lnSpc>
                <a:spcPct val="100000"/>
              </a:lnSpc>
              <a:buClr>
                <a:srgbClr val="000000"/>
              </a:buClr>
              <a:buFont typeface="OpenSymbol"/>
              <a:buAutoNum type="arabicParenR"/>
            </a:pPr>
            <a:r>
              <a:rPr lang="en-US" sz="3600" b="0" strike="noStrike" spc="-1">
                <a:solidFill>
                  <a:srgbClr val="000000"/>
                </a:solidFill>
                <a:latin typeface="Calibri"/>
                <a:ea typeface="DejaVu Sans"/>
              </a:rPr>
              <a:t>Always write the coefficients from the equation in front of moles in the t. </a:t>
            </a:r>
            <a:endParaRPr lang="en-US" sz="3600" b="0" strike="noStrike" spc="-1">
              <a:solidFill>
                <a:srgbClr val="000000"/>
              </a:solidFill>
              <a:latin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0" strike="noStrike" spc="-1">
                <a:solidFill>
                  <a:srgbClr val="000000"/>
                </a:solidFill>
                <a:latin typeface="Calibri Light"/>
                <a:ea typeface="DejaVu Sans"/>
              </a:rPr>
              <a:t>Step 5:  Put numbers in each blank on the right</a:t>
            </a:r>
            <a:endParaRPr lang="en-US" sz="4400" b="0" strike="noStrike" spc="-1">
              <a:solidFill>
                <a:srgbClr val="000000"/>
              </a:solidFill>
              <a:latin typeface="Arial"/>
            </a:endParaRPr>
          </a:p>
        </p:txBody>
      </p:sp>
      <p:pic>
        <p:nvPicPr>
          <p:cNvPr id="184" name="Picture 2" descr="Step1t"/>
          <p:cNvPicPr/>
          <p:nvPr/>
        </p:nvPicPr>
        <p:blipFill>
          <a:blip r:embed="rId2"/>
          <a:stretch/>
        </p:blipFill>
        <p:spPr>
          <a:xfrm>
            <a:off x="1183320" y="4165920"/>
            <a:ext cx="10248840" cy="1324800"/>
          </a:xfrm>
          <a:prstGeom prst="rect">
            <a:avLst/>
          </a:prstGeom>
          <a:ln w="0">
            <a:noFill/>
          </a:ln>
        </p:spPr>
      </p:pic>
      <p:sp>
        <p:nvSpPr>
          <p:cNvPr id="185" name="TextBox 4"/>
          <p:cNvSpPr/>
          <p:nvPr/>
        </p:nvSpPr>
        <p:spPr>
          <a:xfrm>
            <a:off x="1772280" y="1905120"/>
            <a:ext cx="8217720" cy="82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a:solidFill>
                  <a:srgbClr val="000000"/>
                </a:solidFill>
                <a:latin typeface="Calibri"/>
                <a:ea typeface="DejaVu Sans"/>
              </a:rPr>
              <a:t>As mentioned earlier, write “1” in front of moles and a molar mass (of hydrogen, in this case) in front of grams.</a:t>
            </a:r>
            <a:endParaRPr lang="en-US" sz="2400" b="0" strike="noStrike" spc="-1">
              <a:solidFill>
                <a:srgbClr val="000000"/>
              </a:solidFill>
              <a:latin typeface="Arial"/>
            </a:endParaRPr>
          </a:p>
        </p:txBody>
      </p:sp>
      <p:sp>
        <p:nvSpPr>
          <p:cNvPr id="186" name="TextBox 5"/>
          <p:cNvSpPr/>
          <p:nvPr/>
        </p:nvSpPr>
        <p:spPr>
          <a:xfrm>
            <a:off x="1930320" y="4165920"/>
            <a:ext cx="2742480" cy="40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42 grams H</a:t>
            </a:r>
            <a:r>
              <a:rPr lang="en-US" sz="1800" b="0" strike="noStrike" spc="-1" baseline="-25000">
                <a:solidFill>
                  <a:srgbClr val="000000"/>
                </a:solidFill>
                <a:latin typeface="Calibri"/>
                <a:ea typeface="DejaVu Sans"/>
              </a:rPr>
              <a:t>2</a:t>
            </a:r>
            <a:endParaRPr lang="en-US" sz="1800" b="0" strike="noStrike" spc="-1">
              <a:solidFill>
                <a:srgbClr val="000000"/>
              </a:solidFill>
              <a:latin typeface="Arial"/>
            </a:endParaRPr>
          </a:p>
        </p:txBody>
      </p:sp>
      <p:sp>
        <p:nvSpPr>
          <p:cNvPr id="187" name="TextBox 1"/>
          <p:cNvSpPr/>
          <p:nvPr/>
        </p:nvSpPr>
        <p:spPr>
          <a:xfrm>
            <a:off x="5017320" y="4944960"/>
            <a:ext cx="4331160" cy="40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2.0 grams H</a:t>
            </a:r>
            <a:r>
              <a:rPr lang="en-US" sz="1800" b="0" strike="noStrike" spc="-1" baseline="-25000">
                <a:solidFill>
                  <a:srgbClr val="000000"/>
                </a:solidFill>
                <a:latin typeface="Calibri"/>
                <a:ea typeface="DejaVu Sans"/>
              </a:rPr>
              <a:t>2</a:t>
            </a:r>
            <a:endParaRPr lang="en-US" sz="1800" b="0" strike="noStrike" spc="-1">
              <a:solidFill>
                <a:srgbClr val="000000"/>
              </a:solidFill>
              <a:latin typeface="Arial"/>
            </a:endParaRPr>
          </a:p>
        </p:txBody>
      </p:sp>
      <p:sp>
        <p:nvSpPr>
          <p:cNvPr id="188" name="TextBox 2"/>
          <p:cNvSpPr/>
          <p:nvPr/>
        </p:nvSpPr>
        <p:spPr>
          <a:xfrm>
            <a:off x="5017320" y="4229280"/>
            <a:ext cx="4331160" cy="40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1 moles H</a:t>
            </a:r>
            <a:r>
              <a:rPr lang="en-US" sz="1800" b="0" strike="noStrike" spc="-1" baseline="-25000">
                <a:solidFill>
                  <a:srgbClr val="000000"/>
                </a:solidFill>
                <a:latin typeface="Calibri"/>
                <a:ea typeface="DejaVu Sans"/>
              </a:rPr>
              <a:t>2</a:t>
            </a:r>
            <a:endParaRPr lang="en-US" sz="1800" b="0" strike="noStrike" spc="-1">
              <a:solidFill>
                <a:srgbClr val="000000"/>
              </a:solidFill>
              <a:latin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Let’s say that I want some food</a:t>
            </a:r>
            <a:endParaRPr lang="en-US" sz="4400" b="0" strike="noStrike" spc="-1">
              <a:solidFill>
                <a:srgbClr val="000000"/>
              </a:solidFill>
              <a:latin typeface="Arial"/>
            </a:endParaRPr>
          </a:p>
        </p:txBody>
      </p:sp>
      <p:sp>
        <p:nvSpPr>
          <p:cNvPr id="128" name="PlaceHolder 2"/>
          <p:cNvSpPr>
            <a:spLocks noGrp="1"/>
          </p:cNvSpPr>
          <p:nvPr>
            <p:ph/>
          </p:nvPr>
        </p:nvSpPr>
        <p:spPr>
          <a:xfrm>
            <a:off x="838080" y="1825560"/>
            <a:ext cx="10514880" cy="4350600"/>
          </a:xfrm>
          <a:prstGeom prst="rect">
            <a:avLst/>
          </a:prstGeom>
          <a:noFill/>
          <a:ln w="0">
            <a:noFill/>
          </a:ln>
        </p:spPr>
        <p:txBody>
          <a:bodyPr lIns="90000" tIns="45000" rIns="90000" bIns="45000" anchor="t">
            <a:noAutofit/>
          </a:bodyPr>
          <a:lstStyle/>
          <a:p>
            <a:pPr marL="228600" indent="-228600">
              <a:lnSpc>
                <a:spcPct val="90000"/>
              </a:lnSpc>
              <a:spcBef>
                <a:spcPts val="1001"/>
              </a:spcBef>
              <a:buClr>
                <a:srgbClr val="000000"/>
              </a:buClr>
              <a:buFont typeface="Arial"/>
              <a:buChar char="•"/>
            </a:pPr>
            <a:r>
              <a:rPr lang="en-US" sz="2800" b="0" strike="noStrike" spc="-1">
                <a:solidFill>
                  <a:srgbClr val="000000"/>
                </a:solidFill>
                <a:latin typeface="Calibri"/>
                <a:ea typeface="DejaVu Sans"/>
              </a:rPr>
              <a:t>This is usually a good assumption.</a:t>
            </a:r>
            <a:endParaRPr lang="en-US" sz="2800" b="0" strike="noStrike" spc="-1">
              <a:solidFill>
                <a:srgbClr val="000000"/>
              </a:solidFill>
              <a:latin typeface="Arial"/>
            </a:endParaRPr>
          </a:p>
          <a:p>
            <a:pPr marL="228600" indent="-228600">
              <a:lnSpc>
                <a:spcPct val="90000"/>
              </a:lnSpc>
              <a:spcBef>
                <a:spcPts val="1001"/>
              </a:spcBef>
              <a:buClr>
                <a:srgbClr val="000000"/>
              </a:buClr>
              <a:buFont typeface="Arial"/>
              <a:buChar char="•"/>
            </a:pPr>
            <a:r>
              <a:rPr lang="en-US" sz="2800" b="0" strike="noStrike" spc="-1">
                <a:solidFill>
                  <a:srgbClr val="000000"/>
                </a:solidFill>
                <a:latin typeface="Calibri"/>
                <a:ea typeface="DejaVu Sans"/>
              </a:rPr>
              <a:t>I like to eat food</a:t>
            </a:r>
            <a:endParaRPr lang="en-US" sz="2800" b="0" strike="noStrike" spc="-1">
              <a:solidFill>
                <a:srgbClr val="000000"/>
              </a:solidFill>
              <a:latin typeface="Arial"/>
            </a:endParaRPr>
          </a:p>
          <a:p>
            <a:pPr marL="228600" indent="-228600">
              <a:lnSpc>
                <a:spcPct val="90000"/>
              </a:lnSpc>
              <a:spcBef>
                <a:spcPts val="1001"/>
              </a:spcBef>
              <a:buClr>
                <a:srgbClr val="000000"/>
              </a:buClr>
              <a:buFont typeface="Arial"/>
              <a:buChar char="•"/>
            </a:pPr>
            <a:r>
              <a:rPr lang="en-US" sz="2800" b="0" strike="noStrike" spc="-1">
                <a:solidFill>
                  <a:srgbClr val="000000"/>
                </a:solidFill>
                <a:latin typeface="Calibri"/>
                <a:ea typeface="DejaVu Sans"/>
              </a:rPr>
              <a:t>The food I like to eat usually isn’t very high quality, but it’s usually cheap.</a:t>
            </a:r>
            <a:endParaRPr lang="en-US" sz="2800" b="0" strike="noStrike" spc="-1">
              <a:solidFill>
                <a:srgbClr val="000000"/>
              </a:solidFill>
              <a:latin typeface="Arial"/>
            </a:endParaRPr>
          </a:p>
          <a:p>
            <a:pPr marL="228600" indent="-228600">
              <a:lnSpc>
                <a:spcPct val="90000"/>
              </a:lnSpc>
              <a:spcBef>
                <a:spcPts val="1001"/>
              </a:spcBef>
              <a:buClr>
                <a:srgbClr val="000000"/>
              </a:buClr>
              <a:buFont typeface="Arial"/>
              <a:buChar char="•"/>
            </a:pPr>
            <a:r>
              <a:rPr lang="en-US" sz="2800" b="0" strike="noStrike" spc="-1">
                <a:solidFill>
                  <a:srgbClr val="000000"/>
                </a:solidFill>
                <a:latin typeface="Calibri"/>
                <a:ea typeface="DejaVu Sans"/>
              </a:rPr>
              <a:t>For the purposes of this example, let’s imagine that fast food restaurants don’t exist.</a:t>
            </a:r>
            <a:endParaRPr lang="en-US" sz="2800" b="0" strike="noStrike" spc="-1">
              <a:solidFill>
                <a:srgbClr val="000000"/>
              </a:solidFill>
              <a:latin typeface="Arial"/>
            </a:endParaRPr>
          </a:p>
        </p:txBody>
      </p:sp>
      <p:pic>
        <p:nvPicPr>
          <p:cNvPr id="129" name="Picture 2" descr="There Are 6 Types of Hunger, Here&amp;#39;s The Psychology Behind Them - bon  happetee - Blog"/>
          <p:cNvPicPr/>
          <p:nvPr/>
        </p:nvPicPr>
        <p:blipFill>
          <a:blip r:embed="rId2"/>
          <a:stretch/>
        </p:blipFill>
        <p:spPr>
          <a:xfrm>
            <a:off x="2478240" y="4586400"/>
            <a:ext cx="3948840" cy="2056680"/>
          </a:xfrm>
          <a:prstGeom prst="rect">
            <a:avLst/>
          </a:prstGeom>
          <a:ln w="0">
            <a:noFill/>
          </a:ln>
        </p:spPr>
      </p:pic>
      <p:sp>
        <p:nvSpPr>
          <p:cNvPr id="130" name="TextBox 3"/>
          <p:cNvSpPr/>
          <p:nvPr/>
        </p:nvSpPr>
        <p:spPr>
          <a:xfrm>
            <a:off x="6427800" y="5530680"/>
            <a:ext cx="25567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i="1" strike="noStrike" spc="-1">
                <a:solidFill>
                  <a:srgbClr val="000000"/>
                </a:solidFill>
                <a:latin typeface="Calibri"/>
                <a:ea typeface="DejaVu Sans"/>
              </a:rPr>
              <a:t>This was not one of Mr. Guch’s finer moments.</a:t>
            </a:r>
            <a:endParaRPr lang="en-US" sz="1800" b="0" strike="noStrike" spc="-1">
              <a:solidFill>
                <a:srgbClr val="000000"/>
              </a:solidFill>
              <a:latin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TextBox 1"/>
          <p:cNvSpPr/>
          <p:nvPr/>
        </p:nvSpPr>
        <p:spPr>
          <a:xfrm>
            <a:off x="1443960" y="3059640"/>
            <a:ext cx="899928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Arial"/>
                <a:ea typeface="DejaVu Sans"/>
              </a:rPr>
              <a:t>And so forth, until we’ve done enough calculation setting up to answer our question.</a:t>
            </a:r>
            <a:endParaRPr lang="en-US" sz="1800" b="0" strike="noStrike" spc="-1">
              <a:solidFill>
                <a:srgbClr val="000000"/>
              </a:solidFill>
              <a:latin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lnSpc>
                <a:spcPct val="90000"/>
              </a:lnSpc>
              <a:buNone/>
            </a:pPr>
            <a:r>
              <a:rPr lang="en-US" sz="4400" b="1" strike="noStrike" spc="-1">
                <a:solidFill>
                  <a:srgbClr val="000000"/>
                </a:solidFill>
                <a:latin typeface="Arial"/>
                <a:ea typeface="DejaVu Sans"/>
              </a:rPr>
              <a:t>Let’s do the calculation together:</a:t>
            </a:r>
            <a:endParaRPr lang="en-US" sz="4400" b="0" strike="noStrike" spc="-1">
              <a:solidFill>
                <a:srgbClr val="000000"/>
              </a:solidFill>
              <a:latin typeface="Arial"/>
            </a:endParaRPr>
          </a:p>
        </p:txBody>
      </p:sp>
      <p:sp>
        <p:nvSpPr>
          <p:cNvPr id="191" name="PlaceHolder 2"/>
          <p:cNvSpPr>
            <a:spLocks noGrp="1"/>
          </p:cNvSpPr>
          <p:nvPr>
            <p:ph type="subTitle"/>
          </p:nvPr>
        </p:nvSpPr>
        <p:spPr>
          <a:xfrm>
            <a:off x="838080" y="1825560"/>
            <a:ext cx="10514880" cy="4350600"/>
          </a:xfrm>
          <a:prstGeom prst="rect">
            <a:avLst/>
          </a:prstGeom>
          <a:noFill/>
          <a:ln w="0">
            <a:noFill/>
          </a:ln>
        </p:spPr>
        <p:txBody>
          <a:bodyPr lIns="0" tIns="0" rIns="0" bIns="0" anchor="ctr">
            <a:noAutofit/>
          </a:bodyPr>
          <a:lstStyle/>
          <a:p>
            <a:pPr indent="0">
              <a:lnSpc>
                <a:spcPct val="90000"/>
              </a:lnSpc>
              <a:spcBef>
                <a:spcPts val="1001"/>
              </a:spcBef>
              <a:buNone/>
              <a:tabLst>
                <a:tab pos="0" algn="l"/>
              </a:tabLst>
            </a:pPr>
            <a:r>
              <a:rPr lang="en-US" sz="2800" b="0" strike="noStrike" spc="-1">
                <a:solidFill>
                  <a:srgbClr val="000000"/>
                </a:solidFill>
                <a:latin typeface="Arial"/>
                <a:ea typeface="DejaVu Sans"/>
              </a:rPr>
              <a:t>Yes, let’s.  When we get an answer, either celebrate or cry, depending on whether or not we got it right.</a:t>
            </a:r>
            <a:endParaRPr lang="en-US" sz="2800" b="0" strike="noStrike" spc="-1">
              <a:solidFill>
                <a:srgbClr val="000000"/>
              </a:solidFill>
              <a:latin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A couple more examples</a:t>
            </a:r>
            <a:endParaRPr lang="en-US" sz="4400" b="0" strike="noStrike" spc="-1">
              <a:solidFill>
                <a:srgbClr val="000000"/>
              </a:solidFill>
              <a:latin typeface="Arial"/>
            </a:endParaRPr>
          </a:p>
        </p:txBody>
      </p:sp>
      <p:sp>
        <p:nvSpPr>
          <p:cNvPr id="193" name="TextBox 3"/>
          <p:cNvSpPr/>
          <p:nvPr/>
        </p:nvSpPr>
        <p:spPr>
          <a:xfrm>
            <a:off x="838080" y="2050920"/>
            <a:ext cx="10514880" cy="3698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3200" b="1" strike="noStrike" spc="-1">
                <a:solidFill>
                  <a:srgbClr val="000000"/>
                </a:solidFill>
                <a:latin typeface="Calibri"/>
                <a:ea typeface="DejaVu Sans"/>
              </a:rPr>
              <a:t>___ NaOH + ___ H</a:t>
            </a:r>
            <a:r>
              <a:rPr lang="en-US" sz="3200" b="1" strike="noStrike" spc="-1" baseline="-25000">
                <a:solidFill>
                  <a:srgbClr val="000000"/>
                </a:solidFill>
                <a:latin typeface="Calibri"/>
                <a:ea typeface="DejaVu Sans"/>
              </a:rPr>
              <a:t>2</a:t>
            </a:r>
            <a:r>
              <a:rPr lang="en-US" sz="3200" b="1" strike="noStrike" spc="-1">
                <a:solidFill>
                  <a:srgbClr val="000000"/>
                </a:solidFill>
                <a:latin typeface="Calibri"/>
                <a:ea typeface="DejaVu Sans"/>
              </a:rPr>
              <a:t>SO</a:t>
            </a:r>
            <a:r>
              <a:rPr lang="en-US" sz="3200" b="1" strike="noStrike" spc="-1" baseline="-25000">
                <a:solidFill>
                  <a:srgbClr val="000000"/>
                </a:solidFill>
                <a:latin typeface="Calibri"/>
                <a:ea typeface="DejaVu Sans"/>
              </a:rPr>
              <a:t>4</a:t>
            </a:r>
            <a:r>
              <a:rPr lang="en-US" sz="3200" b="1" strike="noStrike" spc="-1">
                <a:solidFill>
                  <a:srgbClr val="000000"/>
                </a:solidFill>
                <a:latin typeface="Calibri"/>
                <a:ea typeface="DejaVu Sans"/>
              </a:rPr>
              <a:t> </a:t>
            </a:r>
            <a:r>
              <a:rPr lang="en-US" sz="3200" b="1" strike="noStrike" spc="-1">
                <a:solidFill>
                  <a:srgbClr val="000000"/>
                </a:solidFill>
                <a:latin typeface="Wingdings"/>
                <a:ea typeface="DejaVu Sans"/>
              </a:rPr>
              <a:t></a:t>
            </a:r>
            <a:r>
              <a:rPr lang="en-US" sz="3200" b="1" strike="noStrike" spc="-1">
                <a:solidFill>
                  <a:srgbClr val="000000"/>
                </a:solidFill>
                <a:latin typeface="Calibri"/>
                <a:ea typeface="DejaVu Sans"/>
              </a:rPr>
              <a:t> ___ H</a:t>
            </a:r>
            <a:r>
              <a:rPr lang="en-US" sz="3200" b="1" strike="noStrike" spc="-1" baseline="-25000">
                <a:solidFill>
                  <a:srgbClr val="000000"/>
                </a:solidFill>
                <a:latin typeface="Calibri"/>
                <a:ea typeface="DejaVu Sans"/>
              </a:rPr>
              <a:t>2</a:t>
            </a:r>
            <a:r>
              <a:rPr lang="en-US" sz="3200" b="1" strike="noStrike" spc="-1">
                <a:solidFill>
                  <a:srgbClr val="000000"/>
                </a:solidFill>
                <a:latin typeface="Calibri"/>
                <a:ea typeface="DejaVu Sans"/>
              </a:rPr>
              <a:t>O + ___ Na</a:t>
            </a:r>
            <a:r>
              <a:rPr lang="en-US" sz="3200" b="1" strike="noStrike" spc="-1" baseline="-25000">
                <a:solidFill>
                  <a:srgbClr val="000000"/>
                </a:solidFill>
                <a:latin typeface="Calibri"/>
                <a:ea typeface="DejaVu Sans"/>
              </a:rPr>
              <a:t>2</a:t>
            </a:r>
            <a:r>
              <a:rPr lang="en-US" sz="3200" b="1" strike="noStrike" spc="-1">
                <a:solidFill>
                  <a:srgbClr val="000000"/>
                </a:solidFill>
                <a:latin typeface="Calibri"/>
                <a:ea typeface="DejaVu Sans"/>
              </a:rPr>
              <a:t>SO</a:t>
            </a:r>
            <a:r>
              <a:rPr lang="en-US" sz="3200" b="1" strike="noStrike" spc="-1" baseline="-25000">
                <a:solidFill>
                  <a:srgbClr val="000000"/>
                </a:solidFill>
                <a:latin typeface="Calibri"/>
                <a:ea typeface="DejaVu Sans"/>
              </a:rPr>
              <a:t>4</a:t>
            </a:r>
            <a:endParaRPr lang="en-US" sz="3200" b="0" strike="noStrike" spc="-1">
              <a:solidFill>
                <a:srgbClr val="000000"/>
              </a:solidFill>
              <a:latin typeface="Arial"/>
            </a:endParaRPr>
          </a:p>
          <a:p>
            <a:pPr>
              <a:lnSpc>
                <a:spcPct val="100000"/>
              </a:lnSpc>
            </a:pPr>
            <a:endParaRPr lang="en-US" sz="2000" b="0" strike="noStrike" spc="-1">
              <a:solidFill>
                <a:srgbClr val="000000"/>
              </a:solidFill>
              <a:latin typeface="Arial"/>
            </a:endParaRPr>
          </a:p>
          <a:p>
            <a:pPr>
              <a:lnSpc>
                <a:spcPct val="100000"/>
              </a:lnSpc>
            </a:pPr>
            <a:r>
              <a:rPr lang="en-US" sz="2000" b="0" strike="noStrike" spc="-1">
                <a:solidFill>
                  <a:srgbClr val="000000"/>
                </a:solidFill>
                <a:latin typeface="Calibri"/>
                <a:ea typeface="DejaVu Sans"/>
              </a:rPr>
              <a:t>If I start with 56 grams of NaOH and an excess of sulfuric acid, how much sodium sulfate can I make?</a:t>
            </a:r>
            <a:endParaRPr lang="en-US" sz="2000" b="0" strike="noStrike" spc="-1">
              <a:solidFill>
                <a:srgbClr val="000000"/>
              </a:solidFill>
              <a:latin typeface="Arial"/>
            </a:endParaRPr>
          </a:p>
          <a:p>
            <a:pPr algn="ctr">
              <a:lnSpc>
                <a:spcPct val="100000"/>
              </a:lnSpc>
            </a:pPr>
            <a:endParaRPr lang="en-US" sz="3200" b="0" strike="noStrike" spc="-1">
              <a:solidFill>
                <a:srgbClr val="000000"/>
              </a:solidFill>
              <a:latin typeface="Arial"/>
            </a:endParaRPr>
          </a:p>
          <a:p>
            <a:pPr algn="ctr">
              <a:lnSpc>
                <a:spcPct val="100000"/>
              </a:lnSpc>
            </a:pPr>
            <a:endParaRPr lang="en-US" sz="3200" b="0" strike="noStrike" spc="-1">
              <a:solidFill>
                <a:srgbClr val="000000"/>
              </a:solidFill>
              <a:latin typeface="Arial"/>
            </a:endParaRPr>
          </a:p>
          <a:p>
            <a:pPr algn="ctr">
              <a:lnSpc>
                <a:spcPct val="100000"/>
              </a:lnSpc>
            </a:pPr>
            <a:r>
              <a:rPr lang="en-US" sz="3200" b="1" u="sng" strike="noStrike" spc="-1">
                <a:solidFill>
                  <a:srgbClr val="000000"/>
                </a:solidFill>
                <a:uFillTx/>
                <a:latin typeface="Calibri"/>
                <a:ea typeface="DejaVu Sans"/>
              </a:rPr>
              <a:t>___</a:t>
            </a:r>
            <a:r>
              <a:rPr lang="en-US" sz="3200" b="1" strike="noStrike" spc="-1">
                <a:solidFill>
                  <a:srgbClr val="000000"/>
                </a:solidFill>
                <a:latin typeface="Calibri"/>
                <a:ea typeface="DejaVu Sans"/>
              </a:rPr>
              <a:t> SO</a:t>
            </a:r>
            <a:r>
              <a:rPr lang="en-US" sz="3200" b="1" strike="noStrike" spc="-1" baseline="-25000">
                <a:solidFill>
                  <a:srgbClr val="000000"/>
                </a:solidFill>
                <a:latin typeface="Calibri"/>
                <a:ea typeface="DejaVu Sans"/>
              </a:rPr>
              <a:t>3</a:t>
            </a:r>
            <a:r>
              <a:rPr lang="en-US" sz="3200" b="1" strike="noStrike" spc="-1">
                <a:solidFill>
                  <a:srgbClr val="000000"/>
                </a:solidFill>
                <a:latin typeface="Calibri"/>
                <a:ea typeface="DejaVu Sans"/>
              </a:rPr>
              <a:t> + ___ H</a:t>
            </a:r>
            <a:r>
              <a:rPr lang="en-US" sz="3200" b="1" strike="noStrike" spc="-1" baseline="-25000">
                <a:solidFill>
                  <a:srgbClr val="000000"/>
                </a:solidFill>
                <a:latin typeface="Calibri"/>
                <a:ea typeface="DejaVu Sans"/>
              </a:rPr>
              <a:t>2</a:t>
            </a:r>
            <a:r>
              <a:rPr lang="en-US" sz="3200" b="1" strike="noStrike" spc="-1">
                <a:solidFill>
                  <a:srgbClr val="000000"/>
                </a:solidFill>
                <a:latin typeface="Calibri"/>
                <a:ea typeface="DejaVu Sans"/>
              </a:rPr>
              <a:t>O </a:t>
            </a:r>
            <a:r>
              <a:rPr lang="en-US" sz="3200" b="1" strike="noStrike" spc="-1">
                <a:solidFill>
                  <a:srgbClr val="000000"/>
                </a:solidFill>
                <a:latin typeface="Wingdings"/>
                <a:ea typeface="DejaVu Sans"/>
              </a:rPr>
              <a:t></a:t>
            </a:r>
            <a:r>
              <a:rPr lang="en-US" sz="3200" b="1" strike="noStrike" spc="-1">
                <a:solidFill>
                  <a:srgbClr val="000000"/>
                </a:solidFill>
                <a:latin typeface="Calibri"/>
                <a:ea typeface="DejaVu Sans"/>
              </a:rPr>
              <a:t> ___ H</a:t>
            </a:r>
            <a:r>
              <a:rPr lang="en-US" sz="3200" b="1" strike="noStrike" spc="-1" baseline="-25000">
                <a:solidFill>
                  <a:srgbClr val="000000"/>
                </a:solidFill>
                <a:latin typeface="Calibri"/>
                <a:ea typeface="DejaVu Sans"/>
              </a:rPr>
              <a:t>2</a:t>
            </a:r>
            <a:r>
              <a:rPr lang="en-US" sz="3200" b="1" strike="noStrike" spc="-1">
                <a:solidFill>
                  <a:srgbClr val="000000"/>
                </a:solidFill>
                <a:latin typeface="Calibri"/>
                <a:ea typeface="DejaVu Sans"/>
              </a:rPr>
              <a:t>SO</a:t>
            </a:r>
            <a:r>
              <a:rPr lang="en-US" sz="3200" b="1" strike="noStrike" spc="-1" baseline="-25000">
                <a:solidFill>
                  <a:srgbClr val="000000"/>
                </a:solidFill>
                <a:latin typeface="Calibri"/>
                <a:ea typeface="DejaVu Sans"/>
              </a:rPr>
              <a:t>4</a:t>
            </a:r>
            <a:endParaRPr lang="en-US" sz="3200" b="0" strike="noStrike" spc="-1">
              <a:solidFill>
                <a:srgbClr val="000000"/>
              </a:solidFill>
              <a:latin typeface="Arial"/>
            </a:endParaRPr>
          </a:p>
          <a:p>
            <a:pPr algn="ctr">
              <a:lnSpc>
                <a:spcPct val="100000"/>
              </a:lnSpc>
            </a:pPr>
            <a:endParaRPr lang="en-US" sz="2000" b="0" strike="noStrike" spc="-1">
              <a:solidFill>
                <a:srgbClr val="000000"/>
              </a:solidFill>
              <a:latin typeface="Arial"/>
            </a:endParaRPr>
          </a:p>
          <a:p>
            <a:pPr algn="ctr">
              <a:lnSpc>
                <a:spcPct val="100000"/>
              </a:lnSpc>
            </a:pPr>
            <a:r>
              <a:rPr lang="en-US" sz="2000" b="0" strike="noStrike" spc="-1">
                <a:solidFill>
                  <a:srgbClr val="000000"/>
                </a:solidFill>
                <a:latin typeface="Calibri"/>
                <a:ea typeface="DejaVu Sans"/>
              </a:rPr>
              <a:t>If I start with 23 grams of sulfur trioxide and an excess of water, how much sulfuric acid can I make?</a:t>
            </a:r>
            <a:endParaRPr lang="en-US" sz="2000" b="0" strike="noStrike" spc="-1">
              <a:solidFill>
                <a:srgbClr val="000000"/>
              </a:solidFill>
              <a:latin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See, that wasn’t so bad.  I assume.  I mean, I’m just a PowerPoint.</a:t>
            </a:r>
            <a:endParaRPr lang="en-US" sz="4400" b="0" strike="noStrike" spc="-1">
              <a:solidFill>
                <a:srgbClr val="000000"/>
              </a:solidFill>
              <a:latin typeface="Arial"/>
            </a:endParaRPr>
          </a:p>
        </p:txBody>
      </p:sp>
      <p:sp>
        <p:nvSpPr>
          <p:cNvPr id="195" name="TextBox 3"/>
          <p:cNvSpPr/>
          <p:nvPr/>
        </p:nvSpPr>
        <p:spPr>
          <a:xfrm>
            <a:off x="4242960" y="5184360"/>
            <a:ext cx="7326720" cy="57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3200" b="0" strike="noStrike" spc="-1">
                <a:solidFill>
                  <a:srgbClr val="000000"/>
                </a:solidFill>
                <a:latin typeface="Calibri"/>
                <a:ea typeface="DejaVu Sans"/>
              </a:rPr>
              <a:t>Now go do a worksheet or something</a:t>
            </a:r>
            <a:endParaRPr lang="en-US" sz="3200" b="0" strike="noStrike" spc="-1">
              <a:solidFill>
                <a:srgbClr val="000000"/>
              </a:solidFill>
              <a:latin typeface="Arial"/>
            </a:endParaRPr>
          </a:p>
        </p:txBody>
      </p:sp>
      <p:pic>
        <p:nvPicPr>
          <p:cNvPr id="196" name="Picture 2"/>
          <p:cNvPicPr/>
          <p:nvPr/>
        </p:nvPicPr>
        <p:blipFill>
          <a:blip r:embed="rId2"/>
          <a:stretch/>
        </p:blipFill>
        <p:spPr>
          <a:xfrm>
            <a:off x="0" y="1771560"/>
            <a:ext cx="12191400" cy="3314160"/>
          </a:xfrm>
          <a:prstGeom prst="rect">
            <a:avLst/>
          </a:prstGeom>
          <a:ln w="0">
            <a:noFill/>
          </a:ln>
        </p:spPr>
      </p:pic>
      <p:sp>
        <p:nvSpPr>
          <p:cNvPr id="197" name="TextBox 4"/>
          <p:cNvSpPr/>
          <p:nvPr/>
        </p:nvSpPr>
        <p:spPr>
          <a:xfrm>
            <a:off x="6449400" y="5866920"/>
            <a:ext cx="542484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They did.  Look how happy they are.</a:t>
            </a:r>
            <a:endParaRPr lang="en-US" sz="1800" b="0" strike="noStrike" spc="-1">
              <a:solidFill>
                <a:srgbClr val="000000"/>
              </a:solidFill>
              <a:latin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0" strike="noStrike" spc="-1">
                <a:solidFill>
                  <a:srgbClr val="000000"/>
                </a:solidFill>
                <a:latin typeface="Calibri Light"/>
                <a:ea typeface="DejaVu Sans"/>
              </a:rPr>
              <a:t>Are you ready for some limiting reagent knowledge?	</a:t>
            </a:r>
            <a:endParaRPr lang="en-US" sz="4400" b="0" strike="noStrike" spc="-1">
              <a:solidFill>
                <a:srgbClr val="000000"/>
              </a:solidFill>
              <a:latin typeface="Arial"/>
            </a:endParaRPr>
          </a:p>
        </p:txBody>
      </p:sp>
      <p:sp>
        <p:nvSpPr>
          <p:cNvPr id="199" name="TextBox 3"/>
          <p:cNvSpPr/>
          <p:nvPr/>
        </p:nvSpPr>
        <p:spPr>
          <a:xfrm>
            <a:off x="1487520" y="3429000"/>
            <a:ext cx="4608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a:solidFill>
                  <a:srgbClr val="000000"/>
                </a:solidFill>
                <a:latin typeface="Calibri"/>
                <a:ea typeface="DejaVu Sans"/>
              </a:rPr>
              <a:t>This is a transitional slide.  I hope you like it.</a:t>
            </a:r>
            <a:endParaRPr lang="en-US" sz="1800" b="0" strike="noStrike" spc="-1">
              <a:solidFill>
                <a:srgbClr val="000000"/>
              </a:solidFill>
              <a:latin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Limiting reagents</a:t>
            </a:r>
            <a:endParaRPr lang="en-US" sz="4400" b="0" strike="noStrike" spc="-1">
              <a:solidFill>
                <a:srgbClr val="000000"/>
              </a:solidFill>
              <a:latin typeface="Arial"/>
            </a:endParaRPr>
          </a:p>
        </p:txBody>
      </p:sp>
      <p:sp>
        <p:nvSpPr>
          <p:cNvPr id="201" name="TextBox 3"/>
          <p:cNvSpPr/>
          <p:nvPr/>
        </p:nvSpPr>
        <p:spPr>
          <a:xfrm>
            <a:off x="1523880" y="1950840"/>
            <a:ext cx="7936200" cy="392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800" b="0" strike="noStrike" spc="-1">
                <a:solidFill>
                  <a:srgbClr val="000000"/>
                </a:solidFill>
                <a:latin typeface="Calibri"/>
                <a:ea typeface="DejaVu Sans"/>
              </a:rPr>
              <a:t>During our earlier stoichiometry calculations, we assumed that we had some quantity of one of the reagents and an “excess” of the other.  This made things simpler than they could have been?</a:t>
            </a:r>
            <a:endParaRPr lang="en-US" sz="2800" b="0" strike="noStrike" spc="-1">
              <a:solidFill>
                <a:srgbClr val="000000"/>
              </a:solidFill>
              <a:latin typeface="Arial"/>
            </a:endParaRPr>
          </a:p>
          <a:p>
            <a:pPr>
              <a:lnSpc>
                <a:spcPct val="100000"/>
              </a:lnSpc>
            </a:pPr>
            <a:endParaRPr lang="en-US" sz="2800" b="0" strike="noStrike" spc="-1">
              <a:solidFill>
                <a:srgbClr val="000000"/>
              </a:solidFill>
              <a:latin typeface="Arial"/>
            </a:endParaRPr>
          </a:p>
          <a:p>
            <a:pPr>
              <a:lnSpc>
                <a:spcPct val="100000"/>
              </a:lnSpc>
            </a:pPr>
            <a:endParaRPr lang="en-US" sz="2800" b="0" strike="noStrike" spc="-1">
              <a:solidFill>
                <a:srgbClr val="000000"/>
              </a:solidFill>
              <a:latin typeface="Arial"/>
            </a:endParaRPr>
          </a:p>
          <a:p>
            <a:pPr>
              <a:lnSpc>
                <a:spcPct val="100000"/>
              </a:lnSpc>
            </a:pPr>
            <a:r>
              <a:rPr lang="en-US" sz="2800" b="0" strike="noStrike" spc="-1">
                <a:solidFill>
                  <a:srgbClr val="000000"/>
                </a:solidFill>
                <a:latin typeface="Calibri"/>
                <a:ea typeface="DejaVu Sans"/>
              </a:rPr>
              <a:t>But what happens if we don’t do this?  What happens if we have some fixed amount of both reagents?  How much product will we make?</a:t>
            </a:r>
            <a:endParaRPr lang="en-US" sz="2800" b="0" strike="noStrike" spc="-1">
              <a:solidFill>
                <a:srgbClr val="000000"/>
              </a:solidFill>
              <a:latin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Let’s go back to sandwiches:</a:t>
            </a:r>
            <a:endParaRPr lang="en-US" sz="4400" b="0" strike="noStrike" spc="-1">
              <a:solidFill>
                <a:srgbClr val="000000"/>
              </a:solidFill>
              <a:latin typeface="Arial"/>
            </a:endParaRPr>
          </a:p>
        </p:txBody>
      </p:sp>
      <p:sp>
        <p:nvSpPr>
          <p:cNvPr id="203" name="TextBox 3"/>
          <p:cNvSpPr/>
          <p:nvPr/>
        </p:nvSpPr>
        <p:spPr>
          <a:xfrm>
            <a:off x="1280160" y="1938600"/>
            <a:ext cx="8460360" cy="3381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3600" b="0" strike="noStrike" spc="-1">
                <a:solidFill>
                  <a:srgbClr val="000000"/>
                </a:solidFill>
                <a:latin typeface="Calibri"/>
                <a:ea typeface="DejaVu Sans"/>
              </a:rPr>
              <a:t>2 slices of bread + 1 slice of cheese = 1 cheese sandwich</a:t>
            </a:r>
            <a:endParaRPr lang="en-US" sz="3600" b="0" strike="noStrike" spc="-1">
              <a:solidFill>
                <a:srgbClr val="000000"/>
              </a:solidFill>
              <a:latin typeface="Arial"/>
            </a:endParaRPr>
          </a:p>
          <a:p>
            <a:pPr>
              <a:lnSpc>
                <a:spcPct val="100000"/>
              </a:lnSpc>
            </a:pPr>
            <a:endParaRPr lang="en-US" sz="3600" b="0" strike="noStrike" spc="-1">
              <a:solidFill>
                <a:srgbClr val="000000"/>
              </a:solidFill>
              <a:latin typeface="Arial"/>
            </a:endParaRPr>
          </a:p>
          <a:p>
            <a:pPr>
              <a:lnSpc>
                <a:spcPct val="100000"/>
              </a:lnSpc>
            </a:pPr>
            <a:r>
              <a:rPr lang="en-US" sz="3600" b="0" strike="noStrike" spc="-1">
                <a:solidFill>
                  <a:srgbClr val="000000"/>
                </a:solidFill>
                <a:latin typeface="Calibri"/>
                <a:ea typeface="DejaVu Sans"/>
              </a:rPr>
              <a:t>Our question:  How many cheese sandwiches can we make if we have 32 slices of bread and 21 slices of cheese?</a:t>
            </a:r>
            <a:endParaRPr lang="en-US" sz="3600" b="0" strike="noStrike" spc="-1">
              <a:solidFill>
                <a:srgbClr val="000000"/>
              </a:solidFill>
              <a:latin typeface="Arial"/>
            </a:endParaRPr>
          </a:p>
        </p:txBody>
      </p:sp>
      <p:pic>
        <p:nvPicPr>
          <p:cNvPr id="204" name="Picture 2" descr="My Favorite Grilled Cheese Sandwich Recipes"/>
          <p:cNvPicPr/>
          <p:nvPr/>
        </p:nvPicPr>
        <p:blipFill>
          <a:blip r:embed="rId2"/>
          <a:stretch/>
        </p:blipFill>
        <p:spPr>
          <a:xfrm>
            <a:off x="9083160" y="2451240"/>
            <a:ext cx="2937600" cy="1954440"/>
          </a:xfrm>
          <a:prstGeom prst="rect">
            <a:avLst/>
          </a:prstGeom>
          <a:ln w="0">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PlaceHolder 1"/>
          <p:cNvSpPr>
            <a:spLocks noGrp="1"/>
          </p:cNvSpPr>
          <p:nvPr>
            <p:ph type="title"/>
          </p:nvPr>
        </p:nvSpPr>
        <p:spPr>
          <a:xfrm>
            <a:off x="838080" y="76752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It’s an easy question, but if you think about it, you probably did two calculations in your head to get the answer:</a:t>
            </a:r>
            <a:endParaRPr lang="en-US" sz="4400" b="0" strike="noStrike" spc="-1">
              <a:solidFill>
                <a:srgbClr val="000000"/>
              </a:solidFill>
              <a:latin typeface="Arial"/>
            </a:endParaRPr>
          </a:p>
        </p:txBody>
      </p:sp>
      <p:sp>
        <p:nvSpPr>
          <p:cNvPr id="206" name="TextBox 3"/>
          <p:cNvSpPr/>
          <p:nvPr/>
        </p:nvSpPr>
        <p:spPr>
          <a:xfrm>
            <a:off x="1158120" y="2608920"/>
            <a:ext cx="9838080" cy="3382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000" b="1" strike="noStrike" spc="-1">
                <a:solidFill>
                  <a:srgbClr val="000000"/>
                </a:solidFill>
                <a:latin typeface="Calibri"/>
                <a:ea typeface="DejaVu Sans"/>
              </a:rPr>
              <a:t>Calculation 1:  </a:t>
            </a:r>
            <a:r>
              <a:rPr lang="en-US" sz="2000" b="0" strike="noStrike" spc="-1">
                <a:solidFill>
                  <a:srgbClr val="000000"/>
                </a:solidFill>
                <a:latin typeface="Calibri"/>
                <a:ea typeface="DejaVu Sans"/>
              </a:rPr>
              <a:t>How any cheese sandwiches can I make from 32 slices of bread?  Answer:  16 cheese sandwiches.</a:t>
            </a:r>
            <a:endParaRPr lang="en-US" sz="2000" b="0" strike="noStrike" spc="-1">
              <a:solidFill>
                <a:srgbClr val="000000"/>
              </a:solidFill>
              <a:latin typeface="Arial"/>
            </a:endParaRPr>
          </a:p>
          <a:p>
            <a:pPr>
              <a:lnSpc>
                <a:spcPct val="100000"/>
              </a:lnSpc>
            </a:pPr>
            <a:endParaRPr lang="en-US" sz="2000" b="0" strike="noStrike" spc="-1">
              <a:solidFill>
                <a:srgbClr val="000000"/>
              </a:solidFill>
              <a:latin typeface="Arial"/>
            </a:endParaRPr>
          </a:p>
          <a:p>
            <a:pPr>
              <a:lnSpc>
                <a:spcPct val="100000"/>
              </a:lnSpc>
            </a:pPr>
            <a:r>
              <a:rPr lang="en-US" sz="2000" b="1" strike="noStrike" spc="-1">
                <a:solidFill>
                  <a:srgbClr val="000000"/>
                </a:solidFill>
                <a:latin typeface="Calibri"/>
                <a:ea typeface="DejaVu Sans"/>
              </a:rPr>
              <a:t>Calculation 2:  </a:t>
            </a:r>
            <a:r>
              <a:rPr lang="en-US" sz="2000" b="0" strike="noStrike" spc="-1">
                <a:solidFill>
                  <a:srgbClr val="000000"/>
                </a:solidFill>
                <a:latin typeface="Calibri"/>
                <a:ea typeface="DejaVu Sans"/>
              </a:rPr>
              <a:t>How many cheese sandwiches can I make from 21 slices of cheese?  Answer:  21 cheese sandwiches.</a:t>
            </a:r>
            <a:endParaRPr lang="en-US" sz="2000" b="0" strike="noStrike" spc="-1">
              <a:solidFill>
                <a:srgbClr val="000000"/>
              </a:solidFill>
              <a:latin typeface="Arial"/>
            </a:endParaRPr>
          </a:p>
          <a:p>
            <a:pPr>
              <a:lnSpc>
                <a:spcPct val="100000"/>
              </a:lnSpc>
            </a:pPr>
            <a:endParaRPr lang="en-US" sz="2000" b="0" strike="noStrike" spc="-1">
              <a:solidFill>
                <a:srgbClr val="000000"/>
              </a:solidFill>
              <a:latin typeface="Arial"/>
            </a:endParaRPr>
          </a:p>
          <a:p>
            <a:pPr>
              <a:lnSpc>
                <a:spcPct val="100000"/>
              </a:lnSpc>
            </a:pPr>
            <a:r>
              <a:rPr lang="en-US" sz="2400" b="0" strike="noStrike" spc="-1">
                <a:solidFill>
                  <a:srgbClr val="000000"/>
                </a:solidFill>
                <a:latin typeface="Calibri"/>
                <a:ea typeface="DejaVu Sans"/>
              </a:rPr>
              <a:t>After you did these calculations, you realized that you could only make 16 cheese sandwiches because that’s the point at which you’d run out of bread.  You could have all the cheese in the world, but you still can’t make more than 16 cheese sandwiches.</a:t>
            </a:r>
            <a:endParaRPr lang="en-US" sz="2400" b="0" strike="noStrike" spc="-1">
              <a:solidFill>
                <a:srgbClr val="000000"/>
              </a:solidFill>
              <a:latin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PlaceHolder 1"/>
          <p:cNvSpPr>
            <a:spLocks noGrp="1"/>
          </p:cNvSpPr>
          <p:nvPr>
            <p:ph type="title"/>
          </p:nvPr>
        </p:nvSpPr>
        <p:spPr>
          <a:xfrm>
            <a:off x="838080" y="792000"/>
            <a:ext cx="10514880" cy="1324800"/>
          </a:xfrm>
          <a:prstGeom prst="rect">
            <a:avLst/>
          </a:prstGeom>
          <a:noFill/>
          <a:ln w="0">
            <a:noFill/>
          </a:ln>
        </p:spPr>
        <p:txBody>
          <a:bodyPr lIns="90000" tIns="45000" rIns="90000" bIns="45000" anchor="ctr">
            <a:normAutofit fontScale="90000"/>
          </a:bodyPr>
          <a:lstStyle/>
          <a:p>
            <a:pPr indent="0">
              <a:lnSpc>
                <a:spcPct val="90000"/>
              </a:lnSpc>
              <a:buNone/>
              <a:tabLst>
                <a:tab pos="0" algn="l"/>
              </a:tabLst>
            </a:pPr>
            <a:r>
              <a:rPr lang="en-US" sz="4400" b="0" strike="noStrike" spc="-1">
                <a:solidFill>
                  <a:srgbClr val="000000"/>
                </a:solidFill>
                <a:latin typeface="Calibri Light"/>
                <a:ea typeface="DejaVu Sans"/>
              </a:rPr>
              <a:t>In other words, when you make something, you can only make as much of that thing as the least abundant ingredient you have will allow.</a:t>
            </a:r>
            <a:endParaRPr lang="en-US" sz="4400" b="0" strike="noStrike" spc="-1">
              <a:solidFill>
                <a:srgbClr val="000000"/>
              </a:solidFill>
              <a:latin typeface="Arial"/>
            </a:endParaRPr>
          </a:p>
        </p:txBody>
      </p:sp>
      <p:sp>
        <p:nvSpPr>
          <p:cNvPr id="208" name="TextBox 3"/>
          <p:cNvSpPr/>
          <p:nvPr/>
        </p:nvSpPr>
        <p:spPr>
          <a:xfrm>
            <a:off x="1426320" y="2721600"/>
            <a:ext cx="5193000" cy="155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a:solidFill>
                  <a:srgbClr val="000000"/>
                </a:solidFill>
                <a:latin typeface="Calibri"/>
                <a:ea typeface="DejaVu Sans"/>
              </a:rPr>
              <a:t>If you think of our example as a reaction, then the amount of the reagent “bread” limits the number of sandwiches we can make.</a:t>
            </a:r>
            <a:endParaRPr lang="en-US" sz="2400" b="0" strike="noStrike" spc="-1">
              <a:solidFill>
                <a:srgbClr val="000000"/>
              </a:solidFill>
              <a:latin typeface="Arial"/>
            </a:endParaRPr>
          </a:p>
        </p:txBody>
      </p:sp>
      <p:sp>
        <p:nvSpPr>
          <p:cNvPr id="209" name="TextBox 4"/>
          <p:cNvSpPr/>
          <p:nvPr/>
        </p:nvSpPr>
        <p:spPr>
          <a:xfrm>
            <a:off x="1121760" y="4864680"/>
            <a:ext cx="9947880" cy="82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a:solidFill>
                  <a:srgbClr val="000000"/>
                </a:solidFill>
                <a:latin typeface="Calibri"/>
                <a:ea typeface="DejaVu Sans"/>
              </a:rPr>
              <a:t>As it turns out, in chemistry, the reagent you run out of most quickly is called the “limiting reagent” because it’s the one that you run out of first.</a:t>
            </a:r>
            <a:endParaRPr lang="en-US" sz="2400" b="0" strike="noStrike" spc="-1">
              <a:solidFill>
                <a:srgbClr val="000000"/>
              </a:solidFill>
              <a:latin typeface="Arial"/>
            </a:endParaRPr>
          </a:p>
        </p:txBody>
      </p:sp>
      <p:pic>
        <p:nvPicPr>
          <p:cNvPr id="210" name="Picture 2" descr="Turtle Bread Recipe - BettyCrocker.com"/>
          <p:cNvPicPr/>
          <p:nvPr/>
        </p:nvPicPr>
        <p:blipFill>
          <a:blip r:embed="rId2"/>
          <a:stretch/>
        </p:blipFill>
        <p:spPr>
          <a:xfrm>
            <a:off x="6425280" y="2690640"/>
            <a:ext cx="3065040" cy="1723680"/>
          </a:xfrm>
          <a:prstGeom prst="rect">
            <a:avLst/>
          </a:prstGeom>
          <a:ln w="0">
            <a:noFill/>
          </a:ln>
        </p:spPr>
      </p:pic>
      <p:sp>
        <p:nvSpPr>
          <p:cNvPr id="211" name="TextBox 5"/>
          <p:cNvSpPr/>
          <p:nvPr/>
        </p:nvSpPr>
        <p:spPr>
          <a:xfrm>
            <a:off x="9753480" y="2840760"/>
            <a:ext cx="20595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i="1" strike="noStrike" spc="-1">
                <a:solidFill>
                  <a:srgbClr val="000000"/>
                </a:solidFill>
                <a:latin typeface="Calibri"/>
                <a:ea typeface="DejaVu Sans"/>
              </a:rPr>
              <a:t>His time is running short.</a:t>
            </a:r>
            <a:endParaRPr lang="en-US" sz="1800" b="0" strike="noStrike" spc="-1">
              <a:solidFill>
                <a:srgbClr val="000000"/>
              </a:solidFill>
              <a:latin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PlaceHolder 1"/>
          <p:cNvSpPr>
            <a:spLocks noGrp="1"/>
          </p:cNvSpPr>
          <p:nvPr>
            <p:ph type="title"/>
          </p:nvPr>
        </p:nvSpPr>
        <p:spPr>
          <a:xfrm>
            <a:off x="838080" y="80388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It’s exactly the same set of calculations, you’re just doing two of them and picking the smaller answer of the two as your answer.</a:t>
            </a:r>
            <a:endParaRPr lang="en-US" sz="4400" b="0" strike="noStrike" spc="-1">
              <a:solidFill>
                <a:srgbClr val="000000"/>
              </a:solidFill>
              <a:latin typeface="Arial"/>
            </a:endParaRPr>
          </a:p>
        </p:txBody>
      </p:sp>
      <p:sp>
        <p:nvSpPr>
          <p:cNvPr id="213" name="TextBox 4"/>
          <p:cNvSpPr/>
          <p:nvPr/>
        </p:nvSpPr>
        <p:spPr>
          <a:xfrm>
            <a:off x="1487880" y="3528360"/>
            <a:ext cx="433980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i="1" strike="noStrike" spc="-1">
                <a:solidFill>
                  <a:srgbClr val="000000"/>
                </a:solidFill>
                <a:latin typeface="Calibri"/>
                <a:ea typeface="DejaVu Sans"/>
              </a:rPr>
              <a:t>This person is not related to Mr. Guch in any way.  So don’t ask if it’s his wife, because it’s not.</a:t>
            </a:r>
            <a:endParaRPr lang="en-US" sz="2400" b="0" strike="noStrike" spc="-1">
              <a:solidFill>
                <a:srgbClr val="000000"/>
              </a:solidFill>
              <a:latin typeface="Arial"/>
            </a:endParaRPr>
          </a:p>
        </p:txBody>
      </p:sp>
      <p:pic>
        <p:nvPicPr>
          <p:cNvPr id="214" name="Picture 2" descr="Cheese Connoisseur - the magazine of tasteful living!"/>
          <p:cNvPicPr/>
          <p:nvPr/>
        </p:nvPicPr>
        <p:blipFill>
          <a:blip r:embed="rId2"/>
          <a:stretch/>
        </p:blipFill>
        <p:spPr>
          <a:xfrm>
            <a:off x="6681240" y="2738520"/>
            <a:ext cx="2450520" cy="3314160"/>
          </a:xfrm>
          <a:prstGeom prst="rect">
            <a:avLst/>
          </a:prstGeom>
          <a:ln w="0">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Picture 8" descr="EMBORG PRO SLICED CHEESE COLORED 84S 1 KG/pack (8 packs per carton) (Sold  by carton) Code : EMCS17 — HORECA Suppliers | Supplybunny"/>
          <p:cNvPicPr/>
          <p:nvPr/>
        </p:nvPicPr>
        <p:blipFill>
          <a:blip r:embed="rId2"/>
          <a:stretch/>
        </p:blipFill>
        <p:spPr>
          <a:xfrm>
            <a:off x="5315760" y="1271520"/>
            <a:ext cx="6518880" cy="4954320"/>
          </a:xfrm>
          <a:prstGeom prst="rect">
            <a:avLst/>
          </a:prstGeom>
          <a:ln w="0">
            <a:noFill/>
          </a:ln>
        </p:spPr>
      </p:pic>
      <p:sp>
        <p:nvSpPr>
          <p:cNvPr id="132"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And let’s say the only things in the house are bread and cheese</a:t>
            </a:r>
            <a:endParaRPr lang="en-US" sz="4400" b="0" strike="noStrike" spc="-1">
              <a:solidFill>
                <a:srgbClr val="000000"/>
              </a:solidFill>
              <a:latin typeface="Arial"/>
            </a:endParaRPr>
          </a:p>
        </p:txBody>
      </p:sp>
      <p:pic>
        <p:nvPicPr>
          <p:cNvPr id="133" name="Picture 6" descr="9 Molds Trying to Take Over Your Kitchen | Mental Floss"/>
          <p:cNvPicPr/>
          <p:nvPr/>
        </p:nvPicPr>
        <p:blipFill>
          <a:blip r:embed="rId3"/>
          <a:stretch/>
        </p:blipFill>
        <p:spPr>
          <a:xfrm>
            <a:off x="356760" y="2424960"/>
            <a:ext cx="5160240" cy="2903400"/>
          </a:xfrm>
          <a:prstGeom prst="rect">
            <a:avLst/>
          </a:prstGeom>
          <a:ln w="0">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Limiting vs. Excess Reagent</a:t>
            </a:r>
            <a:endParaRPr lang="en-US" sz="4400" b="0" strike="noStrike" spc="-1">
              <a:solidFill>
                <a:srgbClr val="000000"/>
              </a:solidFill>
              <a:latin typeface="Arial"/>
            </a:endParaRPr>
          </a:p>
        </p:txBody>
      </p:sp>
      <p:sp>
        <p:nvSpPr>
          <p:cNvPr id="216" name="TextBox 3"/>
          <p:cNvSpPr/>
          <p:nvPr/>
        </p:nvSpPr>
        <p:spPr>
          <a:xfrm>
            <a:off x="1272600" y="1690560"/>
            <a:ext cx="9266760" cy="392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800" b="0" strike="noStrike" spc="-1">
                <a:solidFill>
                  <a:srgbClr val="000000"/>
                </a:solidFill>
                <a:latin typeface="Calibri"/>
                <a:ea typeface="DejaVu Sans"/>
              </a:rPr>
              <a:t>In a problem of this sort…</a:t>
            </a:r>
            <a:endParaRPr lang="en-US" sz="2800" b="0" strike="noStrike" spc="-1">
              <a:solidFill>
                <a:srgbClr val="000000"/>
              </a:solidFill>
              <a:latin typeface="Arial"/>
            </a:endParaRPr>
          </a:p>
          <a:p>
            <a:pPr>
              <a:lnSpc>
                <a:spcPct val="100000"/>
              </a:lnSpc>
            </a:pPr>
            <a:endParaRPr lang="en-US" sz="2800" b="0" strike="noStrike" spc="-1">
              <a:solidFill>
                <a:srgbClr val="000000"/>
              </a:solidFill>
              <a:latin typeface="Arial"/>
            </a:endParaRPr>
          </a:p>
          <a:p>
            <a:pPr>
              <a:lnSpc>
                <a:spcPct val="100000"/>
              </a:lnSpc>
            </a:pPr>
            <a:r>
              <a:rPr lang="en-US" sz="2800" b="0" strike="noStrike" spc="-1">
                <a:solidFill>
                  <a:srgbClr val="000000"/>
                </a:solidFill>
                <a:latin typeface="Calibri"/>
                <a:ea typeface="DejaVu Sans"/>
              </a:rPr>
              <a:t>The </a:t>
            </a:r>
            <a:r>
              <a:rPr lang="en-US" sz="2800" b="1" strike="noStrike" spc="-1">
                <a:solidFill>
                  <a:srgbClr val="000000"/>
                </a:solidFill>
                <a:latin typeface="Calibri"/>
                <a:ea typeface="DejaVu Sans"/>
              </a:rPr>
              <a:t>limiting reagent</a:t>
            </a:r>
            <a:r>
              <a:rPr lang="en-US" sz="2800" b="0" strike="noStrike" spc="-1">
                <a:solidFill>
                  <a:srgbClr val="000000"/>
                </a:solidFill>
                <a:latin typeface="Calibri"/>
                <a:ea typeface="DejaVu Sans"/>
              </a:rPr>
              <a:t> is the reagent that can make the least amount of product.  It is called this because it’s the reagent that runs out first, limiting the amount of product that can be formed.</a:t>
            </a:r>
            <a:endParaRPr lang="en-US" sz="2800" b="0" strike="noStrike" spc="-1">
              <a:solidFill>
                <a:srgbClr val="000000"/>
              </a:solidFill>
              <a:latin typeface="Arial"/>
            </a:endParaRPr>
          </a:p>
          <a:p>
            <a:pPr>
              <a:lnSpc>
                <a:spcPct val="100000"/>
              </a:lnSpc>
            </a:pPr>
            <a:endParaRPr lang="en-US" sz="2800" b="0" strike="noStrike" spc="-1">
              <a:solidFill>
                <a:srgbClr val="000000"/>
              </a:solidFill>
              <a:latin typeface="Arial"/>
            </a:endParaRPr>
          </a:p>
          <a:p>
            <a:pPr>
              <a:lnSpc>
                <a:spcPct val="100000"/>
              </a:lnSpc>
            </a:pPr>
            <a:r>
              <a:rPr lang="en-US" sz="2800" b="0" strike="noStrike" spc="-1">
                <a:solidFill>
                  <a:srgbClr val="000000"/>
                </a:solidFill>
                <a:latin typeface="Calibri"/>
                <a:ea typeface="DejaVu Sans"/>
              </a:rPr>
              <a:t>The </a:t>
            </a:r>
            <a:r>
              <a:rPr lang="en-US" sz="2800" b="1" strike="noStrike" spc="-1">
                <a:solidFill>
                  <a:srgbClr val="000000"/>
                </a:solidFill>
                <a:latin typeface="Calibri"/>
                <a:ea typeface="DejaVu Sans"/>
              </a:rPr>
              <a:t>excess reagent</a:t>
            </a:r>
            <a:r>
              <a:rPr lang="en-US" sz="2800" b="0" strike="noStrike" spc="-1">
                <a:solidFill>
                  <a:srgbClr val="000000"/>
                </a:solidFill>
                <a:latin typeface="Calibri"/>
                <a:ea typeface="DejaVu Sans"/>
              </a:rPr>
              <a:t> is the other reagent, because there will be some of it left over after the reaction is complete.</a:t>
            </a:r>
            <a:endParaRPr lang="en-US" sz="2800" b="0" strike="noStrike" spc="-1">
              <a:solidFill>
                <a:srgbClr val="000000"/>
              </a:solidFill>
              <a:latin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FAD7B-3EA9-F302-87F2-C281DD1BB453}"/>
              </a:ext>
            </a:extLst>
          </p:cNvPr>
          <p:cNvSpPr>
            <a:spLocks noGrp="1"/>
          </p:cNvSpPr>
          <p:nvPr>
            <p:ph type="title"/>
          </p:nvPr>
        </p:nvSpPr>
        <p:spPr/>
        <p:txBody>
          <a:bodyPr/>
          <a:lstStyle/>
          <a:p>
            <a:r>
              <a:rPr lang="en-US" b="1" dirty="0"/>
              <a:t>How much excess reagent is left over?</a:t>
            </a:r>
          </a:p>
        </p:txBody>
      </p:sp>
      <p:sp>
        <p:nvSpPr>
          <p:cNvPr id="4" name="TextBox 3">
            <a:extLst>
              <a:ext uri="{FF2B5EF4-FFF2-40B4-BE49-F238E27FC236}">
                <a16:creationId xmlns:a16="http://schemas.microsoft.com/office/drawing/2014/main" id="{2B450775-0D20-0E0F-5B3C-FCE8EE47A142}"/>
              </a:ext>
            </a:extLst>
          </p:cNvPr>
          <p:cNvSpPr txBox="1"/>
          <p:nvPr/>
        </p:nvSpPr>
        <p:spPr>
          <a:xfrm>
            <a:off x="1014542" y="2480191"/>
            <a:ext cx="4383626" cy="523220"/>
          </a:xfrm>
          <a:prstGeom prst="rect">
            <a:avLst/>
          </a:prstGeom>
          <a:noFill/>
        </p:spPr>
        <p:txBody>
          <a:bodyPr wrap="square" rtlCol="0">
            <a:spAutoFit/>
          </a:bodyPr>
          <a:lstStyle/>
          <a:p>
            <a:r>
              <a:rPr lang="en-US" sz="2000" dirty="0"/>
              <a:t>Remaining excess reagent =</a:t>
            </a:r>
            <a:r>
              <a:rPr lang="en-US" sz="2800" dirty="0"/>
              <a:t> </a:t>
            </a:r>
          </a:p>
        </p:txBody>
      </p:sp>
      <p:sp>
        <p:nvSpPr>
          <p:cNvPr id="5" name="TextBox 4">
            <a:extLst>
              <a:ext uri="{FF2B5EF4-FFF2-40B4-BE49-F238E27FC236}">
                <a16:creationId xmlns:a16="http://schemas.microsoft.com/office/drawing/2014/main" id="{E5C88847-D576-0F0A-20DD-DBD1026558AB}"/>
              </a:ext>
            </a:extLst>
          </p:cNvPr>
          <p:cNvSpPr txBox="1"/>
          <p:nvPr/>
        </p:nvSpPr>
        <p:spPr>
          <a:xfrm>
            <a:off x="4567989" y="2480192"/>
            <a:ext cx="3176337" cy="646331"/>
          </a:xfrm>
          <a:prstGeom prst="rect">
            <a:avLst/>
          </a:prstGeom>
          <a:noFill/>
        </p:spPr>
        <p:txBody>
          <a:bodyPr wrap="square" rtlCol="0">
            <a:spAutoFit/>
          </a:bodyPr>
          <a:lstStyle/>
          <a:p>
            <a:r>
              <a:rPr lang="en-US" dirty="0"/>
              <a:t>Original amount of </a:t>
            </a:r>
          </a:p>
          <a:p>
            <a:r>
              <a:rPr lang="en-US" dirty="0"/>
              <a:t>excess reagent </a:t>
            </a:r>
          </a:p>
        </p:txBody>
      </p:sp>
      <p:sp>
        <p:nvSpPr>
          <p:cNvPr id="6" name="TextBox 5">
            <a:extLst>
              <a:ext uri="{FF2B5EF4-FFF2-40B4-BE49-F238E27FC236}">
                <a16:creationId xmlns:a16="http://schemas.microsoft.com/office/drawing/2014/main" id="{3907C6A2-A9AB-781F-ABA6-D48BF1F6B83C}"/>
              </a:ext>
            </a:extLst>
          </p:cNvPr>
          <p:cNvSpPr txBox="1"/>
          <p:nvPr/>
        </p:nvSpPr>
        <p:spPr>
          <a:xfrm>
            <a:off x="6613357" y="2602468"/>
            <a:ext cx="1852863" cy="369332"/>
          </a:xfrm>
          <a:prstGeom prst="rect">
            <a:avLst/>
          </a:prstGeom>
          <a:noFill/>
        </p:spPr>
        <p:txBody>
          <a:bodyPr wrap="square" rtlCol="0">
            <a:spAutoFit/>
          </a:bodyPr>
          <a:lstStyle/>
          <a:p>
            <a:r>
              <a:rPr lang="en-US" dirty="0"/>
              <a:t>-</a:t>
            </a:r>
          </a:p>
        </p:txBody>
      </p:sp>
      <p:sp>
        <p:nvSpPr>
          <p:cNvPr id="8" name="TextBox 7">
            <a:extLst>
              <a:ext uri="{FF2B5EF4-FFF2-40B4-BE49-F238E27FC236}">
                <a16:creationId xmlns:a16="http://schemas.microsoft.com/office/drawing/2014/main" id="{1A34C073-33CB-0DF9-A8F9-E2FDC281B733}"/>
              </a:ext>
            </a:extLst>
          </p:cNvPr>
          <p:cNvSpPr txBox="1"/>
          <p:nvPr/>
        </p:nvSpPr>
        <p:spPr>
          <a:xfrm>
            <a:off x="6878051" y="2480191"/>
            <a:ext cx="3176337" cy="646331"/>
          </a:xfrm>
          <a:prstGeom prst="rect">
            <a:avLst/>
          </a:prstGeom>
          <a:noFill/>
        </p:spPr>
        <p:txBody>
          <a:bodyPr wrap="square" rtlCol="0">
            <a:spAutoFit/>
          </a:bodyPr>
          <a:lstStyle/>
          <a:p>
            <a:r>
              <a:rPr lang="en-US" dirty="0"/>
              <a:t>Original amount of </a:t>
            </a:r>
          </a:p>
          <a:p>
            <a:r>
              <a:rPr lang="en-US" dirty="0"/>
              <a:t>excess reagent </a:t>
            </a:r>
          </a:p>
        </p:txBody>
      </p:sp>
      <p:sp>
        <p:nvSpPr>
          <p:cNvPr id="9" name="TextBox 8">
            <a:extLst>
              <a:ext uri="{FF2B5EF4-FFF2-40B4-BE49-F238E27FC236}">
                <a16:creationId xmlns:a16="http://schemas.microsoft.com/office/drawing/2014/main" id="{09B7D2CE-E7A0-8DA4-4DEC-F3A7C2ADA48E}"/>
              </a:ext>
            </a:extLst>
          </p:cNvPr>
          <p:cNvSpPr txBox="1"/>
          <p:nvPr/>
        </p:nvSpPr>
        <p:spPr>
          <a:xfrm>
            <a:off x="9224209" y="2341691"/>
            <a:ext cx="733926" cy="923330"/>
          </a:xfrm>
          <a:prstGeom prst="rect">
            <a:avLst/>
          </a:prstGeom>
          <a:noFill/>
        </p:spPr>
        <p:txBody>
          <a:bodyPr wrap="square" rtlCol="0">
            <a:spAutoFit/>
          </a:bodyPr>
          <a:lstStyle/>
          <a:p>
            <a:pPr algn="ctr"/>
            <a:r>
              <a:rPr lang="en-US" dirty="0"/>
              <a:t>small</a:t>
            </a:r>
          </a:p>
          <a:p>
            <a:pPr algn="ctr"/>
            <a:endParaRPr lang="en-US" dirty="0"/>
          </a:p>
          <a:p>
            <a:pPr algn="ctr"/>
            <a:r>
              <a:rPr lang="en-US" dirty="0"/>
              <a:t>big</a:t>
            </a:r>
          </a:p>
        </p:txBody>
      </p:sp>
      <p:cxnSp>
        <p:nvCxnSpPr>
          <p:cNvPr id="11" name="Straight Connector 10">
            <a:extLst>
              <a:ext uri="{FF2B5EF4-FFF2-40B4-BE49-F238E27FC236}">
                <a16:creationId xmlns:a16="http://schemas.microsoft.com/office/drawing/2014/main" id="{BEC2DAA8-8501-8CE7-F726-A9C337308C67}"/>
              </a:ext>
            </a:extLst>
          </p:cNvPr>
          <p:cNvCxnSpPr/>
          <p:nvPr/>
        </p:nvCxnSpPr>
        <p:spPr>
          <a:xfrm>
            <a:off x="9127956" y="2803356"/>
            <a:ext cx="926431" cy="0"/>
          </a:xfrm>
          <a:prstGeom prst="line">
            <a:avLst/>
          </a:prstGeom>
        </p:spPr>
        <p:style>
          <a:lnRef idx="3">
            <a:schemeClr val="dk1"/>
          </a:lnRef>
          <a:fillRef idx="0">
            <a:schemeClr val="dk1"/>
          </a:fillRef>
          <a:effectRef idx="2">
            <a:schemeClr val="dk1"/>
          </a:effectRef>
          <a:fontRef idx="minor">
            <a:schemeClr val="tx1"/>
          </a:fontRef>
        </p:style>
      </p:cxnSp>
      <p:sp>
        <p:nvSpPr>
          <p:cNvPr id="12" name="TextBox 11">
            <a:extLst>
              <a:ext uri="{FF2B5EF4-FFF2-40B4-BE49-F238E27FC236}">
                <a16:creationId xmlns:a16="http://schemas.microsoft.com/office/drawing/2014/main" id="{EE761739-E91C-FA7C-AA79-F904FDB125D1}"/>
              </a:ext>
            </a:extLst>
          </p:cNvPr>
          <p:cNvSpPr txBox="1"/>
          <p:nvPr/>
        </p:nvSpPr>
        <p:spPr>
          <a:xfrm>
            <a:off x="8839197" y="2141636"/>
            <a:ext cx="2598822" cy="1200329"/>
          </a:xfrm>
          <a:prstGeom prst="rect">
            <a:avLst/>
          </a:prstGeom>
          <a:noFill/>
        </p:spPr>
        <p:txBody>
          <a:bodyPr wrap="square" rtlCol="0">
            <a:spAutoFit/>
          </a:bodyPr>
          <a:lstStyle/>
          <a:p>
            <a:r>
              <a:rPr lang="en-US" sz="7200" dirty="0"/>
              <a:t>(   )</a:t>
            </a:r>
          </a:p>
        </p:txBody>
      </p:sp>
      <p:pic>
        <p:nvPicPr>
          <p:cNvPr id="2050" name="Picture 2" descr="How to Save Money by Using Leftover Ingredients | Montana Happy">
            <a:extLst>
              <a:ext uri="{FF2B5EF4-FFF2-40B4-BE49-F238E27FC236}">
                <a16:creationId xmlns:a16="http://schemas.microsoft.com/office/drawing/2014/main" id="{E591B473-D34B-B154-15BD-F56C5156DE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2895" y="3533178"/>
            <a:ext cx="2550709" cy="255070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88706F8A-B2DA-E1AF-2EB0-C40678019E53}"/>
              </a:ext>
            </a:extLst>
          </p:cNvPr>
          <p:cNvSpPr txBox="1"/>
          <p:nvPr/>
        </p:nvSpPr>
        <p:spPr>
          <a:xfrm>
            <a:off x="3838074" y="4325946"/>
            <a:ext cx="5089358" cy="830997"/>
          </a:xfrm>
          <a:prstGeom prst="rect">
            <a:avLst/>
          </a:prstGeom>
          <a:noFill/>
        </p:spPr>
        <p:txBody>
          <a:bodyPr wrap="square" rtlCol="0">
            <a:spAutoFit/>
          </a:bodyPr>
          <a:lstStyle/>
          <a:p>
            <a:r>
              <a:rPr lang="en-US" sz="1600" i="1" dirty="0"/>
              <a:t>The site I visited referred to these as being ”leftover ingredients”.  I can’t even imagine what the original dish looked like.</a:t>
            </a:r>
          </a:p>
        </p:txBody>
      </p:sp>
    </p:spTree>
    <p:extLst>
      <p:ext uri="{BB962C8B-B14F-4D97-AF65-F5344CB8AC3E}">
        <p14:creationId xmlns:p14="http://schemas.microsoft.com/office/powerpoint/2010/main" val="31027080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dirty="0">
                <a:solidFill>
                  <a:srgbClr val="000000"/>
                </a:solidFill>
                <a:latin typeface="Calibri Light"/>
                <a:ea typeface="DejaVu Sans"/>
              </a:rPr>
              <a:t>A sample problem</a:t>
            </a:r>
            <a:endParaRPr lang="en-US" sz="4400" b="0" strike="noStrike" spc="-1" dirty="0">
              <a:solidFill>
                <a:srgbClr val="000000"/>
              </a:solidFill>
              <a:latin typeface="Arial"/>
            </a:endParaRPr>
          </a:p>
        </p:txBody>
      </p:sp>
      <p:sp>
        <p:nvSpPr>
          <p:cNvPr id="218" name="TextBox 3"/>
          <p:cNvSpPr/>
          <p:nvPr/>
        </p:nvSpPr>
        <p:spPr>
          <a:xfrm>
            <a:off x="1397160" y="1801800"/>
            <a:ext cx="9956160" cy="3230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dirty="0">
                <a:solidFill>
                  <a:srgbClr val="000000"/>
                </a:solidFill>
                <a:latin typeface="Calibri"/>
                <a:ea typeface="DejaVu Sans"/>
              </a:rPr>
              <a:t>For the equation </a:t>
            </a:r>
            <a:endParaRPr lang="en-US" sz="2400" b="0" strike="noStrike" spc="-1" dirty="0">
              <a:solidFill>
                <a:srgbClr val="000000"/>
              </a:solidFill>
              <a:latin typeface="Arial"/>
            </a:endParaRPr>
          </a:p>
          <a:p>
            <a:pPr>
              <a:lnSpc>
                <a:spcPct val="100000"/>
              </a:lnSpc>
            </a:pPr>
            <a:endParaRPr lang="en-US" sz="2400" b="0" strike="noStrike" spc="-1" dirty="0">
              <a:solidFill>
                <a:srgbClr val="000000"/>
              </a:solidFill>
              <a:latin typeface="Arial"/>
            </a:endParaRPr>
          </a:p>
          <a:p>
            <a:pPr algn="ctr">
              <a:lnSpc>
                <a:spcPct val="100000"/>
              </a:lnSpc>
            </a:pPr>
            <a:r>
              <a:rPr lang="en-US" sz="3600" b="0" strike="noStrike" spc="-1" dirty="0">
                <a:solidFill>
                  <a:srgbClr val="000000"/>
                </a:solidFill>
                <a:latin typeface="Calibri"/>
                <a:ea typeface="DejaVu Sans"/>
              </a:rPr>
              <a:t>2 </a:t>
            </a:r>
            <a:r>
              <a:rPr lang="en-US" sz="3600" b="0" strike="noStrike" spc="-1" dirty="0" err="1">
                <a:solidFill>
                  <a:srgbClr val="000000"/>
                </a:solidFill>
                <a:latin typeface="Calibri"/>
                <a:ea typeface="DejaVu Sans"/>
              </a:rPr>
              <a:t>NaBr</a:t>
            </a:r>
            <a:r>
              <a:rPr lang="en-US" sz="3600" b="0" strike="noStrike" spc="-1" dirty="0">
                <a:solidFill>
                  <a:srgbClr val="000000"/>
                </a:solidFill>
                <a:latin typeface="Calibri"/>
                <a:ea typeface="DejaVu Sans"/>
              </a:rPr>
              <a:t> + CaF</a:t>
            </a:r>
            <a:r>
              <a:rPr lang="en-US" sz="3600" b="0" strike="noStrike" spc="-1" baseline="-25000" dirty="0">
                <a:solidFill>
                  <a:srgbClr val="000000"/>
                </a:solidFill>
                <a:latin typeface="Calibri"/>
                <a:ea typeface="DejaVu Sans"/>
              </a:rPr>
              <a:t>2</a:t>
            </a:r>
            <a:r>
              <a:rPr lang="en-US" sz="3600" b="0" strike="noStrike" spc="-1" dirty="0">
                <a:solidFill>
                  <a:srgbClr val="000000"/>
                </a:solidFill>
                <a:latin typeface="Calibri"/>
                <a:ea typeface="DejaVu Sans"/>
              </a:rPr>
              <a:t> </a:t>
            </a:r>
            <a:r>
              <a:rPr lang="en-US" sz="3600" b="0" strike="noStrike" spc="-1" dirty="0">
                <a:solidFill>
                  <a:srgbClr val="000000"/>
                </a:solidFill>
                <a:latin typeface="Wingdings"/>
                <a:ea typeface="DejaVu Sans"/>
              </a:rPr>
              <a:t></a:t>
            </a:r>
            <a:r>
              <a:rPr lang="en-US" sz="3600" b="0" strike="noStrike" spc="-1" dirty="0">
                <a:solidFill>
                  <a:srgbClr val="000000"/>
                </a:solidFill>
                <a:latin typeface="Calibri"/>
                <a:ea typeface="DejaVu Sans"/>
              </a:rPr>
              <a:t> CaBr</a:t>
            </a:r>
            <a:r>
              <a:rPr lang="en-US" sz="3600" b="0" strike="noStrike" spc="-1" baseline="-25000" dirty="0">
                <a:solidFill>
                  <a:srgbClr val="000000"/>
                </a:solidFill>
                <a:latin typeface="Calibri"/>
                <a:ea typeface="DejaVu Sans"/>
              </a:rPr>
              <a:t>2</a:t>
            </a:r>
            <a:r>
              <a:rPr lang="en-US" sz="3600" b="0" strike="noStrike" spc="-1" dirty="0">
                <a:solidFill>
                  <a:srgbClr val="000000"/>
                </a:solidFill>
                <a:latin typeface="Calibri"/>
                <a:ea typeface="DejaVu Sans"/>
              </a:rPr>
              <a:t> + </a:t>
            </a:r>
            <a:r>
              <a:rPr lang="en-US" sz="3600" b="0" strike="noStrike" spc="-1" dirty="0" err="1">
                <a:solidFill>
                  <a:srgbClr val="000000"/>
                </a:solidFill>
                <a:latin typeface="Calibri"/>
                <a:ea typeface="DejaVu Sans"/>
              </a:rPr>
              <a:t>NaF</a:t>
            </a:r>
            <a:endParaRPr lang="en-US" sz="3600" b="0" strike="noStrike" spc="-1" dirty="0">
              <a:solidFill>
                <a:srgbClr val="000000"/>
              </a:solidFill>
              <a:latin typeface="Arial"/>
            </a:endParaRPr>
          </a:p>
          <a:p>
            <a:pPr>
              <a:lnSpc>
                <a:spcPct val="100000"/>
              </a:lnSpc>
            </a:pPr>
            <a:endParaRPr lang="en-US" sz="2400" b="0" strike="noStrike" spc="-1" dirty="0">
              <a:solidFill>
                <a:srgbClr val="000000"/>
              </a:solidFill>
              <a:latin typeface="Arial"/>
            </a:endParaRPr>
          </a:p>
          <a:p>
            <a:pPr>
              <a:lnSpc>
                <a:spcPct val="100000"/>
              </a:lnSpc>
            </a:pPr>
            <a:r>
              <a:rPr lang="en-US" sz="2400" b="0" strike="noStrike" spc="-1" dirty="0">
                <a:solidFill>
                  <a:srgbClr val="000000"/>
                </a:solidFill>
                <a:latin typeface="Calibri"/>
                <a:ea typeface="DejaVu Sans"/>
              </a:rPr>
              <a:t>How much calcium bromide can I make if I have 35 grams of sodium bromide and 25 grams of calcium fluoride?</a:t>
            </a:r>
          </a:p>
          <a:p>
            <a:pPr>
              <a:lnSpc>
                <a:spcPct val="100000"/>
              </a:lnSpc>
            </a:pPr>
            <a:endParaRPr lang="en-US" sz="2400" spc="-1" dirty="0">
              <a:solidFill>
                <a:srgbClr val="000000"/>
              </a:solidFill>
              <a:latin typeface="Calibri"/>
            </a:endParaRPr>
          </a:p>
          <a:p>
            <a:pPr>
              <a:lnSpc>
                <a:spcPct val="100000"/>
              </a:lnSpc>
            </a:pPr>
            <a:r>
              <a:rPr lang="en-US" sz="2400" b="0" strike="noStrike" spc="-1" dirty="0">
                <a:solidFill>
                  <a:srgbClr val="000000"/>
                </a:solidFill>
                <a:latin typeface="Calibri"/>
              </a:rPr>
              <a:t>How much of the excess reagent is left over?</a:t>
            </a:r>
            <a:endParaRPr lang="en-US" sz="2400" b="0" strike="noStrike" spc="-1" dirty="0">
              <a:solidFill>
                <a:srgbClr val="000000"/>
              </a:solidFill>
              <a:latin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Some more examples</a:t>
            </a:r>
            <a:endParaRPr lang="en-US" sz="4400" b="0" strike="noStrike" spc="-1">
              <a:solidFill>
                <a:srgbClr val="000000"/>
              </a:solidFill>
              <a:latin typeface="Arial"/>
            </a:endParaRPr>
          </a:p>
        </p:txBody>
      </p:sp>
      <p:sp>
        <p:nvSpPr>
          <p:cNvPr id="220" name="TextBox 3"/>
          <p:cNvSpPr/>
          <p:nvPr/>
        </p:nvSpPr>
        <p:spPr>
          <a:xfrm>
            <a:off x="1422360" y="1690560"/>
            <a:ext cx="8117280" cy="415353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dirty="0">
                <a:solidFill>
                  <a:srgbClr val="000000"/>
                </a:solidFill>
                <a:latin typeface="Calibri"/>
                <a:ea typeface="DejaVu Sans"/>
              </a:rPr>
              <a:t>For the reaction of sulfuric acid with lithium hydroxide to form lithium sulfate and water, how much of each reagent will I need to make 110 grams of lithium sulfate?  How much of the excess reagent will remain (in grams)?</a:t>
            </a:r>
            <a:endParaRPr lang="en-US" sz="2400" b="0" strike="noStrike" spc="-1" dirty="0">
              <a:solidFill>
                <a:srgbClr val="000000"/>
              </a:solidFill>
              <a:latin typeface="Arial"/>
            </a:endParaRPr>
          </a:p>
          <a:p>
            <a:pPr>
              <a:lnSpc>
                <a:spcPct val="100000"/>
              </a:lnSpc>
            </a:pPr>
            <a:endParaRPr lang="en-US" sz="2400" b="0" strike="noStrike" spc="-1" dirty="0">
              <a:solidFill>
                <a:srgbClr val="000000"/>
              </a:solidFill>
              <a:latin typeface="Arial"/>
            </a:endParaRPr>
          </a:p>
          <a:p>
            <a:pPr>
              <a:lnSpc>
                <a:spcPct val="100000"/>
              </a:lnSpc>
            </a:pPr>
            <a:endParaRPr lang="en-US" sz="2400" b="0" strike="noStrike" spc="-1" dirty="0">
              <a:solidFill>
                <a:srgbClr val="000000"/>
              </a:solidFill>
              <a:latin typeface="Arial"/>
            </a:endParaRPr>
          </a:p>
          <a:p>
            <a:pPr>
              <a:lnSpc>
                <a:spcPct val="100000"/>
              </a:lnSpc>
            </a:pPr>
            <a:endParaRPr lang="en-US" sz="2400" b="0" strike="noStrike" spc="-1" dirty="0">
              <a:solidFill>
                <a:srgbClr val="000000"/>
              </a:solidFill>
              <a:latin typeface="Arial"/>
            </a:endParaRPr>
          </a:p>
          <a:p>
            <a:pPr>
              <a:lnSpc>
                <a:spcPct val="100000"/>
              </a:lnSpc>
            </a:pPr>
            <a:r>
              <a:rPr lang="en-US" sz="2400" b="0" strike="noStrike" spc="-1" dirty="0">
                <a:solidFill>
                  <a:srgbClr val="000000"/>
                </a:solidFill>
                <a:latin typeface="Calibri"/>
                <a:ea typeface="DejaVu Sans"/>
              </a:rPr>
              <a:t>For the reaction of oxygen with silicon, how many grams of silicon dioxide can I make from 37.5 grams of oxygen and 47.5 grams of silicon?  How much of the excess reagent will remain (in grams)?</a:t>
            </a:r>
            <a:endParaRPr lang="en-US" sz="2400" b="0" strike="noStrike" spc="-1" dirty="0">
              <a:solidFill>
                <a:srgbClr val="000000"/>
              </a:solidFill>
              <a:latin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PlaceHolder 1"/>
          <p:cNvSpPr>
            <a:spLocks noGrp="1"/>
          </p:cNvSpPr>
          <p:nvPr>
            <p:ph type="title"/>
          </p:nvPr>
        </p:nvSpPr>
        <p:spPr>
          <a:xfrm>
            <a:off x="838080" y="184680"/>
            <a:ext cx="10514880" cy="1324800"/>
          </a:xfrm>
          <a:prstGeom prst="rect">
            <a:avLst/>
          </a:prstGeom>
          <a:noFill/>
          <a:ln w="0">
            <a:noFill/>
          </a:ln>
        </p:spPr>
        <p:txBody>
          <a:bodyPr lIns="0" tIns="0" rIns="0" bIns="0" anchor="ctr">
            <a:noAutofit/>
          </a:bodyPr>
          <a:lstStyle/>
          <a:p>
            <a:pPr indent="0">
              <a:lnSpc>
                <a:spcPct val="90000"/>
              </a:lnSpc>
              <a:buNone/>
            </a:pPr>
            <a:r>
              <a:rPr lang="en-US" sz="4400" b="1" strike="noStrike" spc="-1">
                <a:solidFill>
                  <a:srgbClr val="000000"/>
                </a:solidFill>
                <a:latin typeface="Arial"/>
                <a:ea typeface="DejaVu Sans"/>
              </a:rPr>
              <a:t>Replaying the Hits:  Experimental Error</a:t>
            </a:r>
            <a:endParaRPr lang="en-US" sz="4400" b="0" strike="noStrike" spc="-1">
              <a:solidFill>
                <a:srgbClr val="000000"/>
              </a:solidFill>
              <a:latin typeface="Arial"/>
            </a:endParaRPr>
          </a:p>
        </p:txBody>
      </p:sp>
      <p:sp>
        <p:nvSpPr>
          <p:cNvPr id="222" name="PlaceHolder 2"/>
          <p:cNvSpPr>
            <a:spLocks noGrp="1"/>
          </p:cNvSpPr>
          <p:nvPr>
            <p:ph type="subTitle"/>
          </p:nvPr>
        </p:nvSpPr>
        <p:spPr>
          <a:xfrm>
            <a:off x="838080" y="1509840"/>
            <a:ext cx="6922080" cy="4666320"/>
          </a:xfrm>
          <a:prstGeom prst="rect">
            <a:avLst/>
          </a:prstGeom>
          <a:noFill/>
          <a:ln w="0">
            <a:noFill/>
          </a:ln>
        </p:spPr>
        <p:txBody>
          <a:bodyPr lIns="0" tIns="0" rIns="0" bIns="0" anchor="ctr">
            <a:noAutofit/>
          </a:bodyPr>
          <a:lstStyle/>
          <a:p>
            <a:pPr indent="0">
              <a:lnSpc>
                <a:spcPct val="90000"/>
              </a:lnSpc>
              <a:spcBef>
                <a:spcPts val="1001"/>
              </a:spcBef>
              <a:buNone/>
              <a:tabLst>
                <a:tab pos="0" algn="l"/>
              </a:tabLst>
            </a:pPr>
            <a:r>
              <a:rPr lang="en-US" sz="2400" b="0" strike="noStrike" spc="-1" dirty="0">
                <a:solidFill>
                  <a:srgbClr val="000000"/>
                </a:solidFill>
                <a:latin typeface="Arial"/>
                <a:ea typeface="DejaVu Sans"/>
              </a:rPr>
              <a:t>When you’re working with stoichiometry, you’ll find that the amount of stuff you make in the real world isn’t the same as the amount of stuff that you calculated that you should have made.</a:t>
            </a:r>
            <a:endParaRPr lang="en-US" sz="2400" b="0" strike="noStrike" spc="-1" dirty="0">
              <a:solidFill>
                <a:srgbClr val="000000"/>
              </a:solidFill>
              <a:latin typeface="Arial"/>
            </a:endParaRPr>
          </a:p>
          <a:p>
            <a:pPr indent="0">
              <a:lnSpc>
                <a:spcPct val="90000"/>
              </a:lnSpc>
              <a:spcBef>
                <a:spcPts val="1001"/>
              </a:spcBef>
              <a:buNone/>
              <a:tabLst>
                <a:tab pos="0" algn="l"/>
              </a:tabLst>
            </a:pPr>
            <a:endParaRPr lang="en-US" sz="2400" b="0" strike="noStrike" spc="-1" dirty="0">
              <a:solidFill>
                <a:srgbClr val="000000"/>
              </a:solidFill>
              <a:latin typeface="Arial"/>
            </a:endParaRPr>
          </a:p>
          <a:p>
            <a:pPr indent="0">
              <a:lnSpc>
                <a:spcPct val="90000"/>
              </a:lnSpc>
              <a:spcBef>
                <a:spcPts val="1001"/>
              </a:spcBef>
              <a:buNone/>
              <a:tabLst>
                <a:tab pos="0" algn="l"/>
              </a:tabLst>
            </a:pPr>
            <a:r>
              <a:rPr lang="en-US" sz="2400" b="0" strike="noStrike" spc="-1" dirty="0">
                <a:solidFill>
                  <a:srgbClr val="000000"/>
                </a:solidFill>
                <a:latin typeface="Arial"/>
                <a:ea typeface="DejaVu Sans"/>
              </a:rPr>
              <a:t>This is due to experimental error!</a:t>
            </a:r>
            <a:endParaRPr lang="en-US" sz="2400" b="0" strike="noStrike" spc="-1" dirty="0">
              <a:solidFill>
                <a:srgbClr val="000000"/>
              </a:solidFill>
              <a:latin typeface="Arial"/>
            </a:endParaRPr>
          </a:p>
          <a:p>
            <a:pPr indent="0">
              <a:lnSpc>
                <a:spcPct val="90000"/>
              </a:lnSpc>
              <a:spcBef>
                <a:spcPts val="1001"/>
              </a:spcBef>
              <a:buNone/>
              <a:tabLst>
                <a:tab pos="0" algn="l"/>
              </a:tabLst>
            </a:pPr>
            <a:endParaRPr lang="en-US" sz="2400" b="0" strike="noStrike" spc="-1" dirty="0">
              <a:solidFill>
                <a:srgbClr val="000000"/>
              </a:solidFill>
              <a:latin typeface="Arial"/>
            </a:endParaRPr>
          </a:p>
          <a:p>
            <a:pPr indent="0">
              <a:lnSpc>
                <a:spcPct val="90000"/>
              </a:lnSpc>
              <a:spcBef>
                <a:spcPts val="1001"/>
              </a:spcBef>
              <a:buNone/>
              <a:tabLst>
                <a:tab pos="0" algn="l"/>
              </a:tabLst>
            </a:pPr>
            <a:r>
              <a:rPr lang="en-US" sz="2400" b="0" strike="noStrike" spc="-1" dirty="0">
                <a:solidFill>
                  <a:srgbClr val="000000"/>
                </a:solidFill>
                <a:latin typeface="Arial"/>
                <a:ea typeface="DejaVu Sans"/>
              </a:rPr>
              <a:t>You will </a:t>
            </a:r>
            <a:r>
              <a:rPr lang="en-US" sz="2400" b="1" strike="noStrike" spc="-1" dirty="0">
                <a:solidFill>
                  <a:srgbClr val="000000"/>
                </a:solidFill>
                <a:latin typeface="Arial"/>
                <a:ea typeface="DejaVu Sans"/>
              </a:rPr>
              <a:t>always</a:t>
            </a:r>
            <a:r>
              <a:rPr lang="en-US" sz="2400" b="0" strike="noStrike" spc="-1" dirty="0">
                <a:solidFill>
                  <a:srgbClr val="000000"/>
                </a:solidFill>
                <a:latin typeface="Arial"/>
                <a:ea typeface="DejaVu Sans"/>
              </a:rPr>
              <a:t> have experimental error, so don’t feel bad when you see it.</a:t>
            </a:r>
            <a:endParaRPr lang="en-US" sz="2400" b="0" strike="noStrike" spc="-1" dirty="0">
              <a:solidFill>
                <a:srgbClr val="000000"/>
              </a:solidFill>
              <a:latin typeface="Arial"/>
            </a:endParaRPr>
          </a:p>
        </p:txBody>
      </p:sp>
      <p:pic>
        <p:nvPicPr>
          <p:cNvPr id="1026" name="Picture 2" descr="What's the worst lab mistake you've made in the lab?">
            <a:extLst>
              <a:ext uri="{FF2B5EF4-FFF2-40B4-BE49-F238E27FC236}">
                <a16:creationId xmlns:a16="http://schemas.microsoft.com/office/drawing/2014/main" id="{BE08B72D-E47F-E365-AA15-856EE2ED25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5282" y="2105518"/>
            <a:ext cx="3218781" cy="26469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1B259CB-D6F5-C1F9-50A4-A77B5C595A1F}"/>
              </a:ext>
            </a:extLst>
          </p:cNvPr>
          <p:cNvSpPr txBox="1"/>
          <p:nvPr/>
        </p:nvSpPr>
        <p:spPr>
          <a:xfrm>
            <a:off x="8410074" y="4848726"/>
            <a:ext cx="3218780" cy="584775"/>
          </a:xfrm>
          <a:prstGeom prst="rect">
            <a:avLst/>
          </a:prstGeom>
          <a:noFill/>
        </p:spPr>
        <p:txBody>
          <a:bodyPr wrap="square" rtlCol="0">
            <a:spAutoFit/>
          </a:bodyPr>
          <a:lstStyle/>
          <a:p>
            <a:r>
              <a:rPr lang="en-US" sz="1600" i="1" dirty="0"/>
              <a:t>Why Mr. Guch no longer teaches at Holy Child.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PlaceHolder 1"/>
          <p:cNvSpPr>
            <a:spLocks noGrp="1"/>
          </p:cNvSpPr>
          <p:nvPr>
            <p:ph type="title"/>
          </p:nvPr>
        </p:nvSpPr>
        <p:spPr>
          <a:xfrm>
            <a:off x="681840" y="389160"/>
            <a:ext cx="10514880" cy="1324800"/>
          </a:xfrm>
          <a:prstGeom prst="rect">
            <a:avLst/>
          </a:prstGeom>
          <a:noFill/>
          <a:ln w="0">
            <a:noFill/>
          </a:ln>
        </p:spPr>
        <p:txBody>
          <a:bodyPr lIns="0" tIns="0" rIns="0" bIns="0" anchor="ctr">
            <a:noAutofit/>
          </a:bodyPr>
          <a:lstStyle/>
          <a:p>
            <a:pPr indent="0">
              <a:lnSpc>
                <a:spcPct val="90000"/>
              </a:lnSpc>
              <a:buNone/>
            </a:pPr>
            <a:r>
              <a:rPr lang="en-US" sz="4400" b="1" strike="noStrike" spc="-1">
                <a:solidFill>
                  <a:srgbClr val="000000"/>
                </a:solidFill>
                <a:latin typeface="Arial"/>
                <a:ea typeface="DejaVu Sans"/>
              </a:rPr>
              <a:t>Types of experimental error</a:t>
            </a:r>
            <a:endParaRPr lang="en-US" sz="4400" b="0" strike="noStrike" spc="-1">
              <a:solidFill>
                <a:srgbClr val="000000"/>
              </a:solidFill>
              <a:latin typeface="Arial"/>
            </a:endParaRPr>
          </a:p>
        </p:txBody>
      </p:sp>
      <p:sp>
        <p:nvSpPr>
          <p:cNvPr id="224" name="PlaceHolder 2"/>
          <p:cNvSpPr>
            <a:spLocks noGrp="1"/>
          </p:cNvSpPr>
          <p:nvPr>
            <p:ph type="subTitle"/>
          </p:nvPr>
        </p:nvSpPr>
        <p:spPr>
          <a:xfrm>
            <a:off x="838080" y="1431720"/>
            <a:ext cx="10514880" cy="4744440"/>
          </a:xfrm>
          <a:prstGeom prst="rect">
            <a:avLst/>
          </a:prstGeom>
          <a:noFill/>
          <a:ln w="0">
            <a:noFill/>
          </a:ln>
        </p:spPr>
        <p:txBody>
          <a:bodyPr lIns="0" tIns="0" rIns="0" bIns="0" anchor="ctr">
            <a:noAutofit/>
          </a:bodyPr>
          <a:lstStyle/>
          <a:p>
            <a:pPr marL="228600" indent="-228600">
              <a:lnSpc>
                <a:spcPct val="90000"/>
              </a:lnSpc>
              <a:spcBef>
                <a:spcPts val="1001"/>
              </a:spcBef>
              <a:buClr>
                <a:srgbClr val="000000"/>
              </a:buClr>
              <a:buFont typeface="Arial"/>
              <a:buChar char="•"/>
            </a:pPr>
            <a:r>
              <a:rPr lang="en-US" sz="2800" b="1" strike="noStrike" spc="-1">
                <a:solidFill>
                  <a:srgbClr val="000000"/>
                </a:solidFill>
                <a:latin typeface="Arial"/>
                <a:ea typeface="DejaVu Sans"/>
              </a:rPr>
              <a:t>Systematic error</a:t>
            </a:r>
            <a:r>
              <a:rPr lang="en-US" sz="2800" b="0" strike="noStrike" spc="-1">
                <a:solidFill>
                  <a:srgbClr val="000000"/>
                </a:solidFill>
                <a:latin typeface="Arial"/>
                <a:ea typeface="DejaVu Sans"/>
              </a:rPr>
              <a:t>:  Something got screwed up in a predictable way.</a:t>
            </a:r>
            <a:endParaRPr lang="en-US" sz="2800" b="0" strike="noStrike" spc="-1">
              <a:solidFill>
                <a:srgbClr val="000000"/>
              </a:solidFill>
              <a:latin typeface="Arial"/>
            </a:endParaRPr>
          </a:p>
          <a:p>
            <a:pPr marL="685800" lvl="1" indent="-228600">
              <a:lnSpc>
                <a:spcPct val="90000"/>
              </a:lnSpc>
              <a:spcBef>
                <a:spcPts val="499"/>
              </a:spcBef>
              <a:buClr>
                <a:srgbClr val="000000"/>
              </a:buClr>
              <a:buFont typeface="Arial"/>
              <a:buChar char="•"/>
            </a:pPr>
            <a:r>
              <a:rPr lang="en-US" sz="2400" b="0" strike="noStrike" spc="-1">
                <a:solidFill>
                  <a:srgbClr val="000000"/>
                </a:solidFill>
                <a:latin typeface="Arial"/>
                <a:ea typeface="DejaVu Sans"/>
              </a:rPr>
              <a:t>Your equipment isn’t calibrated right and gives a consistently wrong answer.</a:t>
            </a:r>
            <a:endParaRPr lang="en-US" sz="2400" b="0" strike="noStrike" spc="-1">
              <a:solidFill>
                <a:srgbClr val="000000"/>
              </a:solidFill>
              <a:latin typeface="Arial"/>
            </a:endParaRPr>
          </a:p>
          <a:p>
            <a:pPr marL="685800" lvl="1" indent="-228600">
              <a:lnSpc>
                <a:spcPct val="90000"/>
              </a:lnSpc>
              <a:spcBef>
                <a:spcPts val="499"/>
              </a:spcBef>
              <a:buClr>
                <a:srgbClr val="000000"/>
              </a:buClr>
              <a:buFont typeface="Arial"/>
              <a:buChar char="•"/>
            </a:pPr>
            <a:r>
              <a:rPr lang="en-US" sz="2400" b="0" strike="noStrike" spc="-1">
                <a:solidFill>
                  <a:srgbClr val="000000"/>
                </a:solidFill>
                <a:latin typeface="Arial"/>
                <a:ea typeface="DejaVu Sans"/>
              </a:rPr>
              <a:t>You don’t know what you’re doing and screw things up the same way over and over again.</a:t>
            </a:r>
            <a:endParaRPr lang="en-US" sz="2400" b="0" strike="noStrike" spc="-1">
              <a:solidFill>
                <a:srgbClr val="000000"/>
              </a:solidFill>
              <a:latin typeface="Arial"/>
            </a:endParaRPr>
          </a:p>
          <a:p>
            <a:pPr indent="0">
              <a:lnSpc>
                <a:spcPct val="90000"/>
              </a:lnSpc>
              <a:spcBef>
                <a:spcPts val="499"/>
              </a:spcBef>
              <a:buNone/>
            </a:pPr>
            <a:endParaRPr lang="en-US" sz="2400" b="0" strike="noStrike" spc="-1">
              <a:solidFill>
                <a:srgbClr val="000000"/>
              </a:solidFill>
              <a:latin typeface="Arial"/>
            </a:endParaRPr>
          </a:p>
          <a:p>
            <a:pPr marL="228600" indent="-228600">
              <a:lnSpc>
                <a:spcPct val="90000"/>
              </a:lnSpc>
              <a:spcBef>
                <a:spcPts val="1001"/>
              </a:spcBef>
              <a:buClr>
                <a:srgbClr val="000000"/>
              </a:buClr>
              <a:buFont typeface="Arial"/>
              <a:buChar char="•"/>
            </a:pPr>
            <a:r>
              <a:rPr lang="en-US" sz="2800" b="1" strike="noStrike" spc="-1">
                <a:solidFill>
                  <a:srgbClr val="000000"/>
                </a:solidFill>
                <a:latin typeface="Arial"/>
                <a:ea typeface="DejaVu Sans"/>
              </a:rPr>
              <a:t>Random error</a:t>
            </a:r>
            <a:r>
              <a:rPr lang="en-US" sz="2800" b="0" strike="noStrike" spc="-1">
                <a:solidFill>
                  <a:srgbClr val="000000"/>
                </a:solidFill>
                <a:latin typeface="Arial"/>
                <a:ea typeface="DejaVu Sans"/>
              </a:rPr>
              <a:t>:  Things went unexpectedly and unpredictably wrong.  You can’t guess where things will mess up again.</a:t>
            </a:r>
            <a:endParaRPr lang="en-US" sz="2800" b="0" strike="noStrike" spc="-1">
              <a:solidFill>
                <a:srgbClr val="000000"/>
              </a:solidFill>
              <a:latin typeface="Arial"/>
            </a:endParaRPr>
          </a:p>
          <a:p>
            <a:pPr marL="685800" lvl="1" indent="-228600">
              <a:lnSpc>
                <a:spcPct val="90000"/>
              </a:lnSpc>
              <a:spcBef>
                <a:spcPts val="499"/>
              </a:spcBef>
              <a:buClr>
                <a:srgbClr val="000000"/>
              </a:buClr>
              <a:buFont typeface="Arial"/>
              <a:buChar char="•"/>
            </a:pPr>
            <a:r>
              <a:rPr lang="en-US" sz="2400" b="0" strike="noStrike" spc="-1">
                <a:solidFill>
                  <a:srgbClr val="000000"/>
                </a:solidFill>
                <a:latin typeface="Arial"/>
                <a:ea typeface="DejaVu Sans"/>
              </a:rPr>
              <a:t>This is also probably your fault.  </a:t>
            </a:r>
            <a:endParaRPr lang="en-US" sz="2400" b="0" strike="noStrike" spc="-1">
              <a:solidFill>
                <a:srgbClr val="000000"/>
              </a:solidFill>
              <a:latin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PlaceHolder 1"/>
          <p:cNvSpPr>
            <a:spLocks noGrp="1"/>
          </p:cNvSpPr>
          <p:nvPr>
            <p:ph type="title"/>
          </p:nvPr>
        </p:nvSpPr>
        <p:spPr>
          <a:xfrm>
            <a:off x="753859" y="230548"/>
            <a:ext cx="10514880" cy="1324800"/>
          </a:xfrm>
          <a:prstGeom prst="rect">
            <a:avLst/>
          </a:prstGeom>
          <a:noFill/>
          <a:ln w="0">
            <a:noFill/>
          </a:ln>
        </p:spPr>
        <p:txBody>
          <a:bodyPr lIns="0" tIns="0" rIns="0" bIns="0" anchor="ctr">
            <a:noAutofit/>
          </a:bodyPr>
          <a:lstStyle/>
          <a:p>
            <a:pPr indent="0">
              <a:lnSpc>
                <a:spcPct val="90000"/>
              </a:lnSpc>
              <a:buNone/>
            </a:pPr>
            <a:r>
              <a:rPr lang="en-US" sz="4400" b="0" strike="noStrike" spc="-1" dirty="0">
                <a:solidFill>
                  <a:srgbClr val="000000"/>
                </a:solidFill>
                <a:latin typeface="Arial"/>
                <a:ea typeface="DejaVu Sans"/>
              </a:rPr>
              <a:t>How we measure experimental error</a:t>
            </a:r>
            <a:endParaRPr lang="en-US" sz="4400" b="0" strike="noStrike" spc="-1" dirty="0">
              <a:solidFill>
                <a:srgbClr val="000000"/>
              </a:solidFill>
              <a:latin typeface="Arial"/>
            </a:endParaRPr>
          </a:p>
        </p:txBody>
      </p:sp>
      <p:sp>
        <p:nvSpPr>
          <p:cNvPr id="226" name="PlaceHolder 2"/>
          <p:cNvSpPr>
            <a:spLocks noGrp="1"/>
          </p:cNvSpPr>
          <p:nvPr>
            <p:ph type="subTitle"/>
          </p:nvPr>
        </p:nvSpPr>
        <p:spPr>
          <a:xfrm>
            <a:off x="923261" y="1383300"/>
            <a:ext cx="10514880" cy="2072160"/>
          </a:xfrm>
          <a:prstGeom prst="rect">
            <a:avLst/>
          </a:prstGeom>
          <a:noFill/>
          <a:ln w="0">
            <a:noFill/>
          </a:ln>
        </p:spPr>
        <p:txBody>
          <a:bodyPr lIns="0" tIns="0" rIns="0" bIns="0" anchor="ctr">
            <a:noAutofit/>
          </a:bodyPr>
          <a:lstStyle/>
          <a:p>
            <a:pPr indent="0">
              <a:lnSpc>
                <a:spcPct val="90000"/>
              </a:lnSpc>
              <a:spcBef>
                <a:spcPts val="1001"/>
              </a:spcBef>
              <a:buNone/>
              <a:tabLst>
                <a:tab pos="0" algn="l"/>
              </a:tabLst>
            </a:pPr>
            <a:r>
              <a:rPr lang="en-US" sz="2800" b="0" strike="noStrike" spc="-1" dirty="0">
                <a:solidFill>
                  <a:srgbClr val="000000"/>
                </a:solidFill>
                <a:latin typeface="Arial"/>
                <a:ea typeface="DejaVu Sans"/>
              </a:rPr>
              <a:t>Percent yield!   The percent yield of a reaction is defined like this:</a:t>
            </a:r>
            <a:endParaRPr lang="en-US" sz="2800" b="0" strike="noStrike" spc="-1" dirty="0">
              <a:solidFill>
                <a:srgbClr val="000000"/>
              </a:solidFill>
              <a:latin typeface="Arial"/>
            </a:endParaRPr>
          </a:p>
          <a:p>
            <a:pPr indent="0">
              <a:lnSpc>
                <a:spcPct val="90000"/>
              </a:lnSpc>
              <a:spcBef>
                <a:spcPts val="1001"/>
              </a:spcBef>
              <a:buNone/>
              <a:tabLst>
                <a:tab pos="0" algn="l"/>
              </a:tabLst>
            </a:pPr>
            <a:endParaRPr lang="en-US" sz="2800" b="0" strike="noStrike" spc="-1" dirty="0">
              <a:solidFill>
                <a:srgbClr val="000000"/>
              </a:solidFill>
              <a:latin typeface="Arial"/>
            </a:endParaRPr>
          </a:p>
          <a:p>
            <a:pPr indent="0">
              <a:lnSpc>
                <a:spcPct val="90000"/>
              </a:lnSpc>
              <a:spcBef>
                <a:spcPts val="1001"/>
              </a:spcBef>
              <a:buNone/>
              <a:tabLst>
                <a:tab pos="0" algn="l"/>
              </a:tabLst>
            </a:pPr>
            <a:r>
              <a:rPr lang="en-US" sz="2800" b="0" strike="noStrike" spc="-1" dirty="0">
                <a:solidFill>
                  <a:srgbClr val="000000"/>
                </a:solidFill>
                <a:latin typeface="Arial"/>
                <a:ea typeface="DejaVu Sans"/>
              </a:rPr>
              <a:t>                      % yield =      </a:t>
            </a:r>
            <a:endParaRPr lang="en-US" sz="2800" b="0" strike="noStrike" spc="-1" dirty="0">
              <a:solidFill>
                <a:srgbClr val="000000"/>
              </a:solidFill>
              <a:latin typeface="Arial"/>
            </a:endParaRPr>
          </a:p>
        </p:txBody>
      </p:sp>
      <p:cxnSp>
        <p:nvCxnSpPr>
          <p:cNvPr id="227" name="Straight Connector 6"/>
          <p:cNvCxnSpPr>
            <a:cxnSpLocks/>
          </p:cNvCxnSpPr>
          <p:nvPr/>
        </p:nvCxnSpPr>
        <p:spPr>
          <a:xfrm>
            <a:off x="5056818" y="2955937"/>
            <a:ext cx="2679044" cy="0"/>
          </a:xfrm>
          <a:prstGeom prst="straightConnector1">
            <a:avLst/>
          </a:prstGeom>
          <a:ln>
            <a:solidFill>
              <a:srgbClr val="000000"/>
            </a:solidFill>
          </a:ln>
        </p:spPr>
      </p:cxnSp>
      <p:sp>
        <p:nvSpPr>
          <p:cNvPr id="228" name="TextBox 8"/>
          <p:cNvSpPr/>
          <p:nvPr/>
        </p:nvSpPr>
        <p:spPr>
          <a:xfrm>
            <a:off x="3478900" y="2448833"/>
            <a:ext cx="5834880" cy="1014209"/>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2000" b="0" strike="noStrike" spc="-1" dirty="0">
                <a:solidFill>
                  <a:srgbClr val="000000"/>
                </a:solidFill>
                <a:latin typeface="Arial"/>
                <a:ea typeface="DejaVu Sans"/>
              </a:rPr>
              <a:t>Actual yield</a:t>
            </a:r>
          </a:p>
          <a:p>
            <a:pPr algn="ctr">
              <a:lnSpc>
                <a:spcPct val="100000"/>
              </a:lnSpc>
            </a:pPr>
            <a:endParaRPr lang="en-US" sz="2000" b="0" strike="noStrike" spc="-1" dirty="0">
              <a:solidFill>
                <a:srgbClr val="000000"/>
              </a:solidFill>
              <a:latin typeface="Arial"/>
            </a:endParaRPr>
          </a:p>
          <a:p>
            <a:pPr algn="ctr">
              <a:lnSpc>
                <a:spcPct val="100000"/>
              </a:lnSpc>
            </a:pPr>
            <a:r>
              <a:rPr lang="en-US" sz="2000" b="0" strike="noStrike" spc="-1" dirty="0">
                <a:solidFill>
                  <a:srgbClr val="000000"/>
                </a:solidFill>
                <a:latin typeface="Arial"/>
              </a:rPr>
              <a:t>Theoretical yield</a:t>
            </a:r>
          </a:p>
        </p:txBody>
      </p:sp>
      <p:sp>
        <p:nvSpPr>
          <p:cNvPr id="229" name="TextBox 9"/>
          <p:cNvSpPr/>
          <p:nvPr/>
        </p:nvSpPr>
        <p:spPr>
          <a:xfrm>
            <a:off x="4567076" y="2244728"/>
            <a:ext cx="7254720" cy="132198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8000" b="0" strike="noStrike" spc="-1" dirty="0">
                <a:solidFill>
                  <a:srgbClr val="000000"/>
                </a:solidFill>
                <a:latin typeface="Arial"/>
                <a:ea typeface="DejaVu Sans"/>
              </a:rPr>
              <a:t>(          )</a:t>
            </a:r>
            <a:r>
              <a:rPr lang="en-US" sz="3200" b="0" strike="noStrike" spc="-1" dirty="0">
                <a:solidFill>
                  <a:srgbClr val="000000"/>
                </a:solidFill>
                <a:latin typeface="Arial"/>
                <a:ea typeface="DejaVu Sans"/>
              </a:rPr>
              <a:t> </a:t>
            </a:r>
            <a:endParaRPr lang="en-US" sz="3200" b="0" strike="noStrike" spc="-1" dirty="0">
              <a:solidFill>
                <a:srgbClr val="000000"/>
              </a:solidFill>
              <a:latin typeface="Arial"/>
            </a:endParaRPr>
          </a:p>
        </p:txBody>
      </p:sp>
      <p:sp>
        <p:nvSpPr>
          <p:cNvPr id="230" name="TextBox 11"/>
          <p:cNvSpPr/>
          <p:nvPr/>
        </p:nvSpPr>
        <p:spPr>
          <a:xfrm>
            <a:off x="8210174" y="2782113"/>
            <a:ext cx="224964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strike="noStrike" spc="-1" dirty="0">
                <a:solidFill>
                  <a:srgbClr val="000000"/>
                </a:solidFill>
                <a:latin typeface="Arial"/>
                <a:ea typeface="DejaVu Sans"/>
              </a:rPr>
              <a:t>X 100%</a:t>
            </a:r>
            <a:endParaRPr lang="en-US" sz="1800" b="0" strike="noStrike" spc="-1" dirty="0">
              <a:solidFill>
                <a:srgbClr val="000000"/>
              </a:solidFill>
              <a:latin typeface="Arial"/>
            </a:endParaRPr>
          </a:p>
        </p:txBody>
      </p:sp>
      <p:sp>
        <p:nvSpPr>
          <p:cNvPr id="231" name="TextBox 12"/>
          <p:cNvSpPr/>
          <p:nvPr/>
        </p:nvSpPr>
        <p:spPr>
          <a:xfrm>
            <a:off x="923261" y="3973706"/>
            <a:ext cx="9203760" cy="82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2400" b="0" strike="noStrike" spc="-1" dirty="0">
                <a:solidFill>
                  <a:srgbClr val="000000"/>
                </a:solidFill>
                <a:latin typeface="Arial"/>
                <a:ea typeface="DejaVu Sans"/>
              </a:rPr>
              <a:t>So, if you were supposed to make 100 grams of a product and you really only made 80 grams, your percent yield will have been 80% </a:t>
            </a:r>
            <a:endParaRPr lang="en-US" sz="2400" b="0" strike="noStrike" spc="-1" dirty="0">
              <a:solidFill>
                <a:srgbClr val="000000"/>
              </a:solidFill>
              <a:latin typeface="Arial"/>
            </a:endParaRPr>
          </a:p>
        </p:txBody>
      </p:sp>
      <p:sp>
        <p:nvSpPr>
          <p:cNvPr id="3" name="TextBox 2">
            <a:extLst>
              <a:ext uri="{FF2B5EF4-FFF2-40B4-BE49-F238E27FC236}">
                <a16:creationId xmlns:a16="http://schemas.microsoft.com/office/drawing/2014/main" id="{EAB46659-8BB5-71B7-BC99-D327DCB9C600}"/>
              </a:ext>
            </a:extLst>
          </p:cNvPr>
          <p:cNvSpPr txBox="1"/>
          <p:nvPr/>
        </p:nvSpPr>
        <p:spPr>
          <a:xfrm>
            <a:off x="6227112" y="5207949"/>
            <a:ext cx="5594684" cy="1477328"/>
          </a:xfrm>
          <a:prstGeom prst="rect">
            <a:avLst/>
          </a:prstGeom>
          <a:noFill/>
          <a:ln>
            <a:solidFill>
              <a:schemeClr val="accent1"/>
            </a:solidFill>
          </a:ln>
        </p:spPr>
        <p:txBody>
          <a:bodyPr wrap="square" rtlCol="0">
            <a:spAutoFit/>
          </a:bodyPr>
          <a:lstStyle/>
          <a:p>
            <a:r>
              <a:rPr lang="en-US" dirty="0"/>
              <a:t>Handy vocabulary terms you need to know:</a:t>
            </a:r>
          </a:p>
          <a:p>
            <a:pPr marL="285750" indent="-285750">
              <a:buFont typeface="Arial" panose="020B0604020202020204" pitchFamily="34" charset="0"/>
              <a:buChar char="•"/>
            </a:pPr>
            <a:r>
              <a:rPr lang="en-US" b="1" dirty="0"/>
              <a:t>Actual yield</a:t>
            </a:r>
            <a:r>
              <a:rPr lang="en-US" dirty="0"/>
              <a:t>:  Amount of stuff you actually made when you did the lab.</a:t>
            </a:r>
          </a:p>
          <a:p>
            <a:pPr marL="285750" indent="-285750">
              <a:buFont typeface="Arial" panose="020B0604020202020204" pitchFamily="34" charset="0"/>
              <a:buChar char="•"/>
            </a:pPr>
            <a:r>
              <a:rPr lang="en-US" b="1" dirty="0"/>
              <a:t>Theoretical yield</a:t>
            </a:r>
            <a:r>
              <a:rPr lang="en-US" dirty="0"/>
              <a:t>:  The amount of stuff that stoichiometry said you’d make in a perfect world.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lnSpc>
                <a:spcPct val="90000"/>
              </a:lnSpc>
              <a:buNone/>
            </a:pPr>
            <a:r>
              <a:rPr lang="en-US" sz="4400" b="1" strike="noStrike" spc="-1">
                <a:solidFill>
                  <a:srgbClr val="000000"/>
                </a:solidFill>
                <a:latin typeface="Arial"/>
                <a:ea typeface="DejaVu Sans"/>
              </a:rPr>
              <a:t>What percent yield means:</a:t>
            </a:r>
            <a:endParaRPr lang="en-US" sz="4400" b="0" strike="noStrike" spc="-1">
              <a:solidFill>
                <a:srgbClr val="000000"/>
              </a:solidFill>
              <a:latin typeface="Arial"/>
            </a:endParaRPr>
          </a:p>
        </p:txBody>
      </p:sp>
      <p:sp>
        <p:nvSpPr>
          <p:cNvPr id="233" name="PlaceHolder 2"/>
          <p:cNvSpPr>
            <a:spLocks noGrp="1"/>
          </p:cNvSpPr>
          <p:nvPr>
            <p:ph type="subTitle"/>
          </p:nvPr>
        </p:nvSpPr>
        <p:spPr>
          <a:xfrm>
            <a:off x="838080" y="1690200"/>
            <a:ext cx="10514880" cy="4350600"/>
          </a:xfrm>
          <a:prstGeom prst="rect">
            <a:avLst/>
          </a:prstGeom>
          <a:noFill/>
          <a:ln w="0">
            <a:noFill/>
          </a:ln>
        </p:spPr>
        <p:txBody>
          <a:bodyPr lIns="0" tIns="0" rIns="0" bIns="0" anchor="ctr">
            <a:noAutofit/>
          </a:bodyPr>
          <a:lstStyle/>
          <a:p>
            <a:pPr marL="228600" indent="-228600">
              <a:lnSpc>
                <a:spcPct val="90000"/>
              </a:lnSpc>
              <a:spcBef>
                <a:spcPts val="1001"/>
              </a:spcBef>
              <a:buClr>
                <a:srgbClr val="000000"/>
              </a:buClr>
              <a:buFont typeface="Arial"/>
              <a:buChar char="•"/>
            </a:pPr>
            <a:r>
              <a:rPr lang="en-US" sz="3200" b="0" strike="noStrike" spc="-1">
                <a:solidFill>
                  <a:srgbClr val="000000"/>
                </a:solidFill>
                <a:latin typeface="Arial"/>
                <a:ea typeface="DejaVu Sans"/>
              </a:rPr>
              <a:t>If your percent yield is less than 100%, then you’ve lost some of your product while doing your experiment.  </a:t>
            </a:r>
            <a:endParaRPr lang="en-US" sz="3200" b="0" strike="noStrike" spc="-1">
              <a:solidFill>
                <a:srgbClr val="000000"/>
              </a:solidFill>
              <a:latin typeface="Arial"/>
            </a:endParaRPr>
          </a:p>
          <a:p>
            <a:pPr marL="228600" indent="-228600">
              <a:lnSpc>
                <a:spcPct val="90000"/>
              </a:lnSpc>
              <a:spcBef>
                <a:spcPts val="1001"/>
              </a:spcBef>
              <a:buClr>
                <a:srgbClr val="000000"/>
              </a:buClr>
              <a:buFont typeface="Arial"/>
              <a:buChar char="•"/>
            </a:pPr>
            <a:r>
              <a:rPr lang="en-US" sz="3200" b="0" strike="noStrike" spc="-1">
                <a:solidFill>
                  <a:srgbClr val="000000"/>
                </a:solidFill>
                <a:latin typeface="Arial"/>
                <a:ea typeface="DejaVu Sans"/>
              </a:rPr>
              <a:t>If your percent yield is more than 100%, then you haven’t performed magic.  You have, however, picked up some dirt or something else in your beaker.</a:t>
            </a:r>
            <a:endParaRPr lang="en-US" sz="3200" b="0" strike="noStrike" spc="-1">
              <a:solidFill>
                <a:srgbClr val="000000"/>
              </a:solidFill>
              <a:latin typeface="Arial"/>
            </a:endParaRPr>
          </a:p>
          <a:p>
            <a:pPr marL="228600" indent="-228600">
              <a:lnSpc>
                <a:spcPct val="90000"/>
              </a:lnSpc>
              <a:spcBef>
                <a:spcPts val="1001"/>
              </a:spcBef>
              <a:buClr>
                <a:srgbClr val="000000"/>
              </a:buClr>
              <a:buFont typeface="Arial"/>
              <a:buChar char="•"/>
            </a:pPr>
            <a:r>
              <a:rPr lang="en-US" sz="3200" b="0" strike="noStrike" spc="-1">
                <a:solidFill>
                  <a:srgbClr val="000000"/>
                </a:solidFill>
                <a:latin typeface="Arial"/>
                <a:ea typeface="DejaVu Sans"/>
              </a:rPr>
              <a:t>If your percent yield is exactly 100%, you’re either lying or the amount you lost is exactly the same as the amount of dirt you gained.  Let’s be clear:  One thing you didn’t do was to perform the experiment perfectly!</a:t>
            </a:r>
            <a:endParaRPr lang="en-US" sz="3200" b="0" strike="noStrike" spc="-1">
              <a:solidFill>
                <a:srgbClr val="000000"/>
              </a:solidFill>
              <a:latin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PlaceHolder 1"/>
          <p:cNvSpPr>
            <a:spLocks noGrp="1"/>
          </p:cNvSpPr>
          <p:nvPr>
            <p:ph type="title"/>
          </p:nvPr>
        </p:nvSpPr>
        <p:spPr>
          <a:xfrm>
            <a:off x="838080" y="365040"/>
            <a:ext cx="10514880" cy="1324800"/>
          </a:xfrm>
          <a:prstGeom prst="rect">
            <a:avLst/>
          </a:prstGeom>
          <a:noFill/>
          <a:ln w="0">
            <a:noFill/>
          </a:ln>
        </p:spPr>
        <p:txBody>
          <a:bodyPr lIns="0" tIns="0" rIns="0" bIns="0" anchor="ctr">
            <a:noAutofit/>
          </a:bodyPr>
          <a:lstStyle/>
          <a:p>
            <a:pPr indent="0">
              <a:lnSpc>
                <a:spcPct val="90000"/>
              </a:lnSpc>
              <a:buNone/>
            </a:pPr>
            <a:r>
              <a:rPr lang="en-US" sz="4400" b="0" strike="noStrike" spc="-1">
                <a:solidFill>
                  <a:srgbClr val="000000"/>
                </a:solidFill>
                <a:latin typeface="Arial"/>
                <a:ea typeface="DejaVu Sans"/>
              </a:rPr>
              <a:t>Let’s practice this concept.	</a:t>
            </a:r>
            <a:endParaRPr lang="en-US" sz="4400" b="0" strike="noStrike" spc="-1">
              <a:solidFill>
                <a:srgbClr val="000000"/>
              </a:solidFill>
              <a:latin typeface="Arial"/>
            </a:endParaRPr>
          </a:p>
        </p:txBody>
      </p:sp>
      <p:sp>
        <p:nvSpPr>
          <p:cNvPr id="235" name="PlaceHolder 2"/>
          <p:cNvSpPr>
            <a:spLocks noGrp="1"/>
          </p:cNvSpPr>
          <p:nvPr>
            <p:ph type="subTitle"/>
          </p:nvPr>
        </p:nvSpPr>
        <p:spPr>
          <a:xfrm>
            <a:off x="838080" y="1825560"/>
            <a:ext cx="10514880" cy="4350600"/>
          </a:xfrm>
          <a:prstGeom prst="rect">
            <a:avLst/>
          </a:prstGeom>
          <a:noFill/>
          <a:ln w="0">
            <a:noFill/>
          </a:ln>
        </p:spPr>
        <p:txBody>
          <a:bodyPr lIns="0" tIns="0" rIns="0" bIns="0" anchor="ctr">
            <a:noAutofit/>
          </a:bodyPr>
          <a:lstStyle/>
          <a:p>
            <a:pPr indent="0">
              <a:lnSpc>
                <a:spcPct val="90000"/>
              </a:lnSpc>
              <a:spcBef>
                <a:spcPts val="1001"/>
              </a:spcBef>
              <a:buNone/>
              <a:tabLst>
                <a:tab pos="0" algn="l"/>
              </a:tabLst>
            </a:pPr>
            <a:r>
              <a:rPr lang="en-US" sz="2800" b="0" strike="noStrike" spc="-1">
                <a:solidFill>
                  <a:srgbClr val="000000"/>
                </a:solidFill>
                <a:latin typeface="Arial"/>
                <a:ea typeface="DejaVu Sans"/>
              </a:rPr>
              <a:t>Yes.  Let’s.</a:t>
            </a:r>
            <a:endParaRPr lang="en-US" sz="2800" b="0" strike="noStrike" spc="-1">
              <a:solidFill>
                <a:srgbClr val="000000"/>
              </a:solidFill>
              <a:latin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Why not make a sandwich?</a:t>
            </a:r>
            <a:endParaRPr lang="en-US" sz="4400" b="0" strike="noStrike" spc="-1">
              <a:solidFill>
                <a:srgbClr val="000000"/>
              </a:solidFill>
              <a:latin typeface="Arial"/>
            </a:endParaRPr>
          </a:p>
        </p:txBody>
      </p:sp>
      <p:pic>
        <p:nvPicPr>
          <p:cNvPr id="135" name="Picture 2" descr="The 11 Best Sandwiches to Bring to Work"/>
          <p:cNvPicPr/>
          <p:nvPr/>
        </p:nvPicPr>
        <p:blipFill>
          <a:blip r:embed="rId2"/>
          <a:stretch/>
        </p:blipFill>
        <p:spPr>
          <a:xfrm>
            <a:off x="3273480" y="1690560"/>
            <a:ext cx="5169600" cy="3357000"/>
          </a:xfrm>
          <a:prstGeom prst="rect">
            <a:avLst/>
          </a:prstGeom>
          <a:ln w="0">
            <a:noFill/>
          </a:ln>
        </p:spPr>
      </p:pic>
      <p:sp>
        <p:nvSpPr>
          <p:cNvPr id="136" name="TextBox 3"/>
          <p:cNvSpPr/>
          <p:nvPr/>
        </p:nvSpPr>
        <p:spPr>
          <a:xfrm>
            <a:off x="2645640" y="5167440"/>
            <a:ext cx="690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i="1" strike="noStrike" spc="-1">
                <a:solidFill>
                  <a:srgbClr val="000000"/>
                </a:solidFill>
                <a:latin typeface="Calibri"/>
                <a:ea typeface="DejaVu Sans"/>
              </a:rPr>
              <a:t>Pictured:  A sandwich you can’t make from bread and cheese alone</a:t>
            </a:r>
            <a:endParaRPr lang="en-US" sz="1800" b="0" strike="noStrike" spc="-1">
              <a:solidFill>
                <a:srgbClr val="000000"/>
              </a:solidFill>
              <a:latin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What’s our recipe?</a:t>
            </a:r>
            <a:endParaRPr lang="en-US" sz="4400" b="0" strike="noStrike" spc="-1">
              <a:solidFill>
                <a:srgbClr val="000000"/>
              </a:solidFill>
              <a:latin typeface="Arial"/>
            </a:endParaRPr>
          </a:p>
        </p:txBody>
      </p:sp>
      <p:sp>
        <p:nvSpPr>
          <p:cNvPr id="138" name="TextBox 3"/>
          <p:cNvSpPr/>
          <p:nvPr/>
        </p:nvSpPr>
        <p:spPr>
          <a:xfrm>
            <a:off x="1657440" y="1943280"/>
            <a:ext cx="9695880" cy="3624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457200" indent="-457200">
              <a:lnSpc>
                <a:spcPct val="100000"/>
              </a:lnSpc>
              <a:buClr>
                <a:srgbClr val="000000"/>
              </a:buClr>
              <a:buFont typeface="Arial"/>
              <a:buChar char="•"/>
            </a:pPr>
            <a:r>
              <a:rPr lang="en-US" sz="3600" b="0" strike="noStrike" spc="-1">
                <a:solidFill>
                  <a:srgbClr val="000000"/>
                </a:solidFill>
                <a:latin typeface="Calibri"/>
                <a:ea typeface="DejaVu Sans"/>
              </a:rPr>
              <a:t>2 slices of bread</a:t>
            </a:r>
            <a:endParaRPr lang="en-US" sz="3600" b="0" strike="noStrike" spc="-1">
              <a:solidFill>
                <a:srgbClr val="000000"/>
              </a:solidFill>
              <a:latin typeface="Arial"/>
            </a:endParaRPr>
          </a:p>
          <a:p>
            <a:pPr marL="457200" indent="-457200">
              <a:lnSpc>
                <a:spcPct val="100000"/>
              </a:lnSpc>
              <a:buClr>
                <a:srgbClr val="000000"/>
              </a:buClr>
              <a:buFont typeface="Arial"/>
              <a:buChar char="•"/>
            </a:pPr>
            <a:r>
              <a:rPr lang="en-US" sz="3600" b="0" strike="noStrike" spc="-1">
                <a:solidFill>
                  <a:srgbClr val="000000"/>
                </a:solidFill>
                <a:latin typeface="Calibri"/>
                <a:ea typeface="DejaVu Sans"/>
              </a:rPr>
              <a:t>1 slice of cheese</a:t>
            </a:r>
            <a:endParaRPr lang="en-US" sz="3600" b="0" strike="noStrike" spc="-1">
              <a:solidFill>
                <a:srgbClr val="000000"/>
              </a:solidFill>
              <a:latin typeface="Arial"/>
            </a:endParaRPr>
          </a:p>
          <a:p>
            <a:pPr>
              <a:lnSpc>
                <a:spcPct val="100000"/>
              </a:lnSpc>
            </a:pPr>
            <a:endParaRPr lang="en-US" sz="3200" b="0" strike="noStrike" spc="-1">
              <a:solidFill>
                <a:srgbClr val="000000"/>
              </a:solidFill>
              <a:latin typeface="Arial"/>
            </a:endParaRPr>
          </a:p>
          <a:p>
            <a:pPr>
              <a:lnSpc>
                <a:spcPct val="100000"/>
              </a:lnSpc>
            </a:pPr>
            <a:r>
              <a:rPr lang="en-US" sz="3200" b="0" strike="noStrike" spc="-1">
                <a:solidFill>
                  <a:srgbClr val="000000"/>
                </a:solidFill>
                <a:latin typeface="Calibri"/>
                <a:ea typeface="DejaVu Sans"/>
              </a:rPr>
              <a:t>Unwrap the cheese from whatever package it comes in.  Place 1 slice of cheese between 2 slices of bread.  Close the pieces of bread together.  Makes one very sad cheese sandwich.</a:t>
            </a:r>
            <a:endParaRPr lang="en-US" sz="3200" b="0" strike="noStrike" spc="-1">
              <a:solidFill>
                <a:srgbClr val="000000"/>
              </a:solidFill>
              <a:latin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Or, because we love chemistry, let’s put it in equation form!</a:t>
            </a:r>
            <a:endParaRPr lang="en-US" sz="4400" b="0" strike="noStrike" spc="-1">
              <a:solidFill>
                <a:srgbClr val="000000"/>
              </a:solidFill>
              <a:latin typeface="Arial"/>
            </a:endParaRPr>
          </a:p>
        </p:txBody>
      </p:sp>
      <p:sp>
        <p:nvSpPr>
          <p:cNvPr id="140" name="TextBox 3"/>
          <p:cNvSpPr/>
          <p:nvPr/>
        </p:nvSpPr>
        <p:spPr>
          <a:xfrm>
            <a:off x="1509840" y="1665000"/>
            <a:ext cx="9171720" cy="851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endParaRPr lang="en-US" sz="1400" b="0" strike="noStrike" spc="-1">
              <a:solidFill>
                <a:srgbClr val="000000"/>
              </a:solidFill>
              <a:latin typeface="Arial"/>
            </a:endParaRPr>
          </a:p>
          <a:p>
            <a:pPr>
              <a:lnSpc>
                <a:spcPct val="100000"/>
              </a:lnSpc>
            </a:pPr>
            <a:r>
              <a:rPr lang="en-US" sz="3600" b="0" strike="noStrike" spc="-1">
                <a:solidFill>
                  <a:srgbClr val="000000"/>
                </a:solidFill>
                <a:latin typeface="Calibri"/>
                <a:ea typeface="DejaVu Sans"/>
              </a:rPr>
              <a:t>2 slices bread + 1 cheese </a:t>
            </a:r>
            <a:r>
              <a:rPr lang="en-US" sz="3600" b="0" strike="noStrike" spc="-1">
                <a:solidFill>
                  <a:srgbClr val="000000"/>
                </a:solidFill>
                <a:latin typeface="Wingdings"/>
                <a:ea typeface="DejaVu Sans"/>
              </a:rPr>
              <a:t></a:t>
            </a:r>
            <a:r>
              <a:rPr lang="en-US" sz="3600" b="0" strike="noStrike" spc="-1">
                <a:solidFill>
                  <a:srgbClr val="000000"/>
                </a:solidFill>
                <a:latin typeface="Calibri"/>
                <a:ea typeface="DejaVu Sans"/>
              </a:rPr>
              <a:t> 1 cheese sandwich</a:t>
            </a:r>
            <a:endParaRPr lang="en-US" sz="3600" b="0" strike="noStrike" spc="-1">
              <a:solidFill>
                <a:srgbClr val="000000"/>
              </a:solidFill>
              <a:latin typeface="Arial"/>
            </a:endParaRPr>
          </a:p>
        </p:txBody>
      </p:sp>
      <p:pic>
        <p:nvPicPr>
          <p:cNvPr id="141" name="Picture 2" descr="Top with bread"/>
          <p:cNvPicPr/>
          <p:nvPr/>
        </p:nvPicPr>
        <p:blipFill>
          <a:blip r:embed="rId2"/>
          <a:stretch/>
        </p:blipFill>
        <p:spPr>
          <a:xfrm>
            <a:off x="3087720" y="2908440"/>
            <a:ext cx="5384160" cy="3583440"/>
          </a:xfrm>
          <a:prstGeom prst="rect">
            <a:avLst/>
          </a:prstGeom>
          <a:ln w="0">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A new question:</a:t>
            </a:r>
            <a:endParaRPr lang="en-US" sz="4400" b="0" strike="noStrike" spc="-1">
              <a:solidFill>
                <a:srgbClr val="000000"/>
              </a:solidFill>
              <a:latin typeface="Arial"/>
            </a:endParaRPr>
          </a:p>
        </p:txBody>
      </p:sp>
      <p:sp>
        <p:nvSpPr>
          <p:cNvPr id="143" name="PlaceHolder 2"/>
          <p:cNvSpPr>
            <a:spLocks noGrp="1"/>
          </p:cNvSpPr>
          <p:nvPr>
            <p:ph/>
          </p:nvPr>
        </p:nvSpPr>
        <p:spPr>
          <a:xfrm>
            <a:off x="857880" y="1690200"/>
            <a:ext cx="9976680" cy="3012480"/>
          </a:xfrm>
          <a:prstGeom prst="rect">
            <a:avLst/>
          </a:prstGeom>
          <a:noFill/>
          <a:ln w="0">
            <a:noFill/>
          </a:ln>
        </p:spPr>
        <p:txBody>
          <a:bodyPr lIns="90000" tIns="45000" rIns="90000" bIns="45000" anchor="t">
            <a:noAutofit/>
          </a:bodyPr>
          <a:lstStyle/>
          <a:p>
            <a:pPr marL="228600" indent="0">
              <a:lnSpc>
                <a:spcPct val="90000"/>
              </a:lnSpc>
              <a:spcBef>
                <a:spcPts val="1001"/>
              </a:spcBef>
              <a:buNone/>
              <a:tabLst>
                <a:tab pos="0" algn="l"/>
              </a:tabLst>
            </a:pPr>
            <a:r>
              <a:rPr lang="en-US" sz="3200" b="0" strike="noStrike" spc="-1">
                <a:solidFill>
                  <a:srgbClr val="000000"/>
                </a:solidFill>
                <a:latin typeface="Calibri"/>
                <a:ea typeface="DejaVu Sans"/>
              </a:rPr>
              <a:t>How many cheese sandwiches can you make from 18 slices of bread and 9 slices of cheese?</a:t>
            </a:r>
            <a:endParaRPr lang="en-US" sz="3200" b="0" strike="noStrike" spc="-1">
              <a:solidFill>
                <a:srgbClr val="000000"/>
              </a:solidFill>
              <a:latin typeface="Arial"/>
            </a:endParaRPr>
          </a:p>
        </p:txBody>
      </p:sp>
      <p:pic>
        <p:nvPicPr>
          <p:cNvPr id="144" name="Picture 2" descr="130 Retro Businesswoman With Thinking Cap Is Thinking Stock Photos,  Pictures &amp;amp; Royalty-Free Images - iStock"/>
          <p:cNvPicPr/>
          <p:nvPr/>
        </p:nvPicPr>
        <p:blipFill>
          <a:blip r:embed="rId2"/>
          <a:stretch/>
        </p:blipFill>
        <p:spPr>
          <a:xfrm>
            <a:off x="3063600" y="3083760"/>
            <a:ext cx="5565240" cy="3773520"/>
          </a:xfrm>
          <a:prstGeom prst="rect">
            <a:avLst/>
          </a:prstGeom>
          <a:ln w="0">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rmAutofit fontScale="91000"/>
          </a:bodyPr>
          <a:lstStyle/>
          <a:p>
            <a:pPr indent="0">
              <a:lnSpc>
                <a:spcPct val="90000"/>
              </a:lnSpc>
              <a:buNone/>
              <a:tabLst>
                <a:tab pos="0" algn="l"/>
              </a:tabLst>
            </a:pPr>
            <a:r>
              <a:rPr lang="en-US" sz="5400" b="1" strike="noStrike" spc="-1">
                <a:solidFill>
                  <a:srgbClr val="000000"/>
                </a:solidFill>
                <a:latin typeface="Calibri Light"/>
                <a:ea typeface="DejaVu Sans"/>
              </a:rPr>
              <a:t>If you said 9 sandwiches, you’re right!</a:t>
            </a:r>
            <a:endParaRPr lang="en-US" sz="5400" b="0" strike="noStrike" spc="-1">
              <a:solidFill>
                <a:srgbClr val="000000"/>
              </a:solidFill>
              <a:latin typeface="Arial"/>
            </a:endParaRPr>
          </a:p>
        </p:txBody>
      </p:sp>
      <p:sp>
        <p:nvSpPr>
          <p:cNvPr id="146" name="PlaceHolder 2"/>
          <p:cNvSpPr>
            <a:spLocks noGrp="1"/>
          </p:cNvSpPr>
          <p:nvPr>
            <p:ph/>
          </p:nvPr>
        </p:nvSpPr>
        <p:spPr>
          <a:xfrm>
            <a:off x="1409760" y="2506680"/>
            <a:ext cx="3261600" cy="4350600"/>
          </a:xfrm>
          <a:prstGeom prst="rect">
            <a:avLst/>
          </a:prstGeom>
          <a:noFill/>
          <a:ln w="0">
            <a:noFill/>
          </a:ln>
        </p:spPr>
        <p:txBody>
          <a:bodyPr lIns="90000" tIns="45000" rIns="90000" bIns="45000" anchor="t">
            <a:normAutofit/>
          </a:bodyPr>
          <a:lstStyle/>
          <a:p>
            <a:pPr marL="228600" indent="0">
              <a:lnSpc>
                <a:spcPct val="90000"/>
              </a:lnSpc>
              <a:spcBef>
                <a:spcPts val="1001"/>
              </a:spcBef>
              <a:buNone/>
              <a:tabLst>
                <a:tab pos="0" algn="l"/>
              </a:tabLst>
            </a:pPr>
            <a:r>
              <a:rPr lang="en-US" sz="4400" b="0" strike="noStrike" spc="-1">
                <a:solidFill>
                  <a:srgbClr val="000000"/>
                </a:solidFill>
                <a:latin typeface="Calibri"/>
                <a:ea typeface="DejaVu Sans"/>
              </a:rPr>
              <a:t>Hopefully, you’ve gotten the idea by now.</a:t>
            </a:r>
            <a:endParaRPr lang="en-US" sz="4400" b="0" strike="noStrike" spc="-1">
              <a:solidFill>
                <a:srgbClr val="000000"/>
              </a:solidFill>
              <a:latin typeface="Arial"/>
            </a:endParaRPr>
          </a:p>
        </p:txBody>
      </p:sp>
      <p:pic>
        <p:nvPicPr>
          <p:cNvPr id="147" name="Picture 2" descr="Top with bread"/>
          <p:cNvPicPr/>
          <p:nvPr/>
        </p:nvPicPr>
        <p:blipFill>
          <a:blip r:embed="rId2"/>
          <a:stretch/>
        </p:blipFill>
        <p:spPr>
          <a:xfrm>
            <a:off x="5116680" y="1965600"/>
            <a:ext cx="5384160" cy="3583440"/>
          </a:xfrm>
          <a:prstGeom prst="rect">
            <a:avLst/>
          </a:prstGeom>
          <a:ln w="0">
            <a:noFill/>
          </a:ln>
        </p:spPr>
      </p:pic>
      <p:sp>
        <p:nvSpPr>
          <p:cNvPr id="148" name="TextBox 4"/>
          <p:cNvSpPr/>
          <p:nvPr/>
        </p:nvSpPr>
        <p:spPr>
          <a:xfrm>
            <a:off x="5757840" y="5549760"/>
            <a:ext cx="56952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800" b="0" i="1" strike="noStrike" spc="-1">
                <a:solidFill>
                  <a:srgbClr val="000000"/>
                </a:solidFill>
                <a:latin typeface="Calibri"/>
                <a:ea typeface="DejaVu Sans"/>
              </a:rPr>
              <a:t>And now, to enjoy the fruits of your labor.</a:t>
            </a:r>
            <a:endParaRPr lang="en-US" sz="1800" b="0" strike="noStrike" spc="-1">
              <a:solidFill>
                <a:srgbClr val="000000"/>
              </a:solidFill>
              <a:latin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PlaceHolder 1"/>
          <p:cNvSpPr>
            <a:spLocks noGrp="1"/>
          </p:cNvSpPr>
          <p:nvPr>
            <p:ph type="title"/>
          </p:nvPr>
        </p:nvSpPr>
        <p:spPr>
          <a:xfrm>
            <a:off x="838080" y="365040"/>
            <a:ext cx="10514880" cy="1324800"/>
          </a:xfrm>
          <a:prstGeom prst="rect">
            <a:avLst/>
          </a:prstGeom>
          <a:noFill/>
          <a:ln w="0">
            <a:noFill/>
          </a:ln>
        </p:spPr>
        <p:txBody>
          <a:bodyPr lIns="90000" tIns="45000" rIns="90000" bIns="45000" anchor="ctr">
            <a:noAutofit/>
          </a:bodyPr>
          <a:lstStyle/>
          <a:p>
            <a:pPr indent="0">
              <a:lnSpc>
                <a:spcPct val="90000"/>
              </a:lnSpc>
              <a:buNone/>
              <a:tabLst>
                <a:tab pos="0" algn="l"/>
              </a:tabLst>
            </a:pPr>
            <a:r>
              <a:rPr lang="en-US" sz="4400" b="1" strike="noStrike" spc="-1">
                <a:solidFill>
                  <a:srgbClr val="000000"/>
                </a:solidFill>
                <a:latin typeface="Calibri Light"/>
                <a:ea typeface="DejaVu Sans"/>
              </a:rPr>
              <a:t>So, what does this have to do with stoichiometry?		</a:t>
            </a:r>
            <a:endParaRPr lang="en-US" sz="4400" b="0" strike="noStrike" spc="-1">
              <a:solidFill>
                <a:srgbClr val="000000"/>
              </a:solidFill>
              <a:latin typeface="Arial"/>
            </a:endParaRPr>
          </a:p>
        </p:txBody>
      </p:sp>
      <p:sp>
        <p:nvSpPr>
          <p:cNvPr id="150" name="TextBox 3"/>
          <p:cNvSpPr/>
          <p:nvPr/>
        </p:nvSpPr>
        <p:spPr>
          <a:xfrm>
            <a:off x="1371600" y="4430880"/>
            <a:ext cx="9757800" cy="2039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3200" b="1" strike="noStrike" spc="-1">
                <a:solidFill>
                  <a:srgbClr val="000000"/>
                </a:solidFill>
                <a:latin typeface="Calibri"/>
                <a:ea typeface="DejaVu Sans"/>
              </a:rPr>
              <a:t>Stoichiometry</a:t>
            </a:r>
            <a:r>
              <a:rPr lang="en-US" sz="3200" b="0" strike="noStrike" spc="-1">
                <a:solidFill>
                  <a:srgbClr val="000000"/>
                </a:solidFill>
                <a:latin typeface="Calibri"/>
                <a:ea typeface="DejaVu Sans"/>
              </a:rPr>
              <a:t> is when you use chemical equations to determine how much stuff you can make in a reaction, or how much stuff you’ll need in order to make some desired quantity of product.</a:t>
            </a:r>
            <a:endParaRPr lang="en-US" sz="3200" b="0" strike="noStrike" spc="-1">
              <a:solidFill>
                <a:srgbClr val="000000"/>
              </a:solidFill>
              <a:latin typeface="Arial"/>
            </a:endParaRPr>
          </a:p>
        </p:txBody>
      </p:sp>
      <p:pic>
        <p:nvPicPr>
          <p:cNvPr id="151" name="Picture 2" descr="Deli Sandwiches | Ratto&amp;#39;s Deli and Market"/>
          <p:cNvPicPr/>
          <p:nvPr/>
        </p:nvPicPr>
        <p:blipFill>
          <a:blip r:embed="rId2"/>
          <a:stretch/>
        </p:blipFill>
        <p:spPr>
          <a:xfrm>
            <a:off x="4312440" y="1828800"/>
            <a:ext cx="3566520" cy="2377440"/>
          </a:xfrm>
          <a:prstGeom prst="rect">
            <a:avLst/>
          </a:prstGeom>
          <a:ln w="0">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11252</TotalTime>
  <Words>1947</Words>
  <Application>Microsoft Macintosh PowerPoint</Application>
  <PresentationFormat>Widescreen</PresentationFormat>
  <Paragraphs>172</Paragraphs>
  <Slides>38</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38</vt:i4>
      </vt:variant>
    </vt:vector>
  </HeadingPairs>
  <TitlesOfParts>
    <vt:vector size="48" baseType="lpstr">
      <vt:lpstr>Arial</vt:lpstr>
      <vt:lpstr>Calibri</vt:lpstr>
      <vt:lpstr>Calibri Light</vt:lpstr>
      <vt:lpstr>OpenSymbol</vt:lpstr>
      <vt:lpstr>Symbol</vt:lpstr>
      <vt:lpstr>Times New Roman</vt:lpstr>
      <vt:lpstr>Wingdings</vt:lpstr>
      <vt:lpstr>Office Theme</vt:lpstr>
      <vt:lpstr>Office Theme</vt:lpstr>
      <vt:lpstr>Office Theme</vt:lpstr>
      <vt:lpstr>Stoichiometry</vt:lpstr>
      <vt:lpstr>Let’s say that I want some food</vt:lpstr>
      <vt:lpstr>And let’s say the only things in the house are bread and cheese</vt:lpstr>
      <vt:lpstr>Why not make a sandwich?</vt:lpstr>
      <vt:lpstr>What’s our recipe?</vt:lpstr>
      <vt:lpstr>Or, because we love chemistry, let’s put it in equation form!</vt:lpstr>
      <vt:lpstr>A new question:</vt:lpstr>
      <vt:lpstr>If you said 9 sandwiches, you’re right!</vt:lpstr>
      <vt:lpstr>So, what does this have to do with stoichiometry?  </vt:lpstr>
      <vt:lpstr>Let’s see a more chemical example:</vt:lpstr>
      <vt:lpstr>Let’s think back to what we did in the sandwich example:</vt:lpstr>
      <vt:lpstr>Let’s do the same thing here :</vt:lpstr>
      <vt:lpstr>PowerPoint Presentation</vt:lpstr>
      <vt:lpstr>The amazing way we use the chart to set up calculations:</vt:lpstr>
      <vt:lpstr>Step 2:  Put what you’re given in the top left of the t</vt:lpstr>
      <vt:lpstr>Step 3:  Put what you’ve got in the bottom right of the t.</vt:lpstr>
      <vt:lpstr>Step 4:  Put what you want in the top right of the t.</vt:lpstr>
      <vt:lpstr>The rules for filling in blanks in the t-chart:</vt:lpstr>
      <vt:lpstr>Step 5:  Put numbers in each blank on the right</vt:lpstr>
      <vt:lpstr>PowerPoint Presentation</vt:lpstr>
      <vt:lpstr>Let’s do the calculation together:</vt:lpstr>
      <vt:lpstr>A couple more examples</vt:lpstr>
      <vt:lpstr>See, that wasn’t so bad.  I assume.  I mean, I’m just a PowerPoint.</vt:lpstr>
      <vt:lpstr>Are you ready for some limiting reagent knowledge? </vt:lpstr>
      <vt:lpstr>Limiting reagents</vt:lpstr>
      <vt:lpstr>Let’s go back to sandwiches:</vt:lpstr>
      <vt:lpstr>It’s an easy question, but if you think about it, you probably did two calculations in your head to get the answer:</vt:lpstr>
      <vt:lpstr>In other words, when you make something, you can only make as much of that thing as the least abundant ingredient you have will allow.</vt:lpstr>
      <vt:lpstr>It’s exactly the same set of calculations, you’re just doing two of them and picking the smaller answer of the two as your answer.</vt:lpstr>
      <vt:lpstr>Limiting vs. Excess Reagent</vt:lpstr>
      <vt:lpstr>How much excess reagent is left over?</vt:lpstr>
      <vt:lpstr>A sample problem</vt:lpstr>
      <vt:lpstr>Some more examples</vt:lpstr>
      <vt:lpstr>Replaying the Hits:  Experimental Error</vt:lpstr>
      <vt:lpstr>Types of experimental error</vt:lpstr>
      <vt:lpstr>How we measure experimental error</vt:lpstr>
      <vt:lpstr>What percent yield means:</vt:lpstr>
      <vt:lpstr>Let’s practice this concept.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Stoichiometry</dc:title>
  <dc:subject/>
  <dc:creator>Ian Guch</dc:creator>
  <dc:description/>
  <cp:lastModifiedBy>Ian Guch</cp:lastModifiedBy>
  <cp:revision>23</cp:revision>
  <dcterms:created xsi:type="dcterms:W3CDTF">2022-02-10T18:35:27Z</dcterms:created>
  <dcterms:modified xsi:type="dcterms:W3CDTF">2023-03-27T12:04:03Z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i4>37</vt:i4>
  </property>
</Properties>
</file>