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_rels/.rels" ContentType="application/vnd.openxmlformats-package.relationships+xml"/>
  <Override PartName="/ppt/presentation.xml" ContentType="application/vnd.openxmlformats-officedocument.presentationml.presentation.main+xml"/>
  <Override PartName="/ppt/presProps.xml" ContentType="application/vnd.openxmlformats-officedocument.presentationml.presPro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10.xml" ContentType="application/vnd.openxmlformats-officedocument.theme+xml"/>
  <Override PartName="/ppt/theme/theme8.xml" ContentType="application/vnd.openxmlformats-officedocument.theme+xml"/>
  <Override PartName="/ppt/theme/theme11.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notesMasters/_rels/notesMaster1.xml.rels" ContentType="application/vnd.openxmlformats-package.relationships+xml"/>
  <Override PartName="/ppt/notesMasters/notesMaster1.xml" ContentType="application/vnd.openxmlformats-officedocument.presentationml.notesMaster+xml"/>
  <Override PartName="/ppt/slideMasters/_rels/slideMaster9.xml.rels" ContentType="application/vnd.openxmlformats-package.relationships+xml"/>
  <Override PartName="/ppt/slideMasters/_rels/slideMaster10.xml.rels" ContentType="application/vnd.openxmlformats-package.relationships+xml"/>
  <Override PartName="/ppt/slideMasters/_rels/slideMaster11.xml.rels" ContentType="application/vnd.openxmlformats-package.relationships+xml"/>
  <Override PartName="/ppt/slideMasters/_rels/slideMaster8.xml.rels" ContentType="application/vnd.openxmlformats-package.relationships+xml"/>
  <Override PartName="/ppt/slideMasters/_rels/slideMaster7.xml.rels" ContentType="application/vnd.openxmlformats-package.relationships+xml"/>
  <Override PartName="/ppt/slideMasters/_rels/slideMaster6.xml.rels" ContentType="application/vnd.openxmlformats-package.relationships+xml"/>
  <Override PartName="/ppt/slideMasters/_rels/slideMaster5.xml.rels" ContentType="application/vnd.openxmlformats-package.relationships+xml"/>
  <Override PartName="/ppt/slideMasters/_rels/slideMaster4.xml.rels" ContentType="application/vnd.openxmlformats-package.relationships+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1.xml" ContentType="application/vnd.openxmlformats-officedocument.presentationml.slideMaster+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10.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_rels/presentation.xml.rels" ContentType="application/vnd.openxmlformats-package.relationships+xml"/>
  <Override PartName="/ppt/slideLayouts/_rels/slideLayout9.xml.rels" ContentType="application/vnd.openxmlformats-package.relationships+xml"/>
  <Override PartName="/ppt/slideLayouts/_rels/slideLayout11.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7.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4.xml.rels" ContentType="application/vnd.openxmlformats-package.relationships+xml"/>
  <Override PartName="/ppt/slideLayouts/_rels/slideLayout3.xml.rels" ContentType="application/vnd.openxmlformats-package.relationships+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media/image1.jpeg" ContentType="image/jpeg"/>
  <Override PartName="/ppt/media/image18.jpeg" ContentType="image/jpeg"/>
  <Override PartName="/ppt/media/OOXDiagramDrawingRels1_2.png" ContentType="image/png"/>
  <Override PartName="/ppt/media/image2.jpeg" ContentType="image/jpeg"/>
  <Override PartName="/ppt/media/image5.jpeg" ContentType="image/jpeg"/>
  <Override PartName="/ppt/media/image6.jpeg" ContentType="image/jpeg"/>
  <Override PartName="/ppt/media/image4.png" ContentType="image/png"/>
  <Override PartName="/ppt/media/image33.jpeg" ContentType="image/jpeg"/>
  <Override PartName="/ppt/media/image7.jpeg" ContentType="image/jpeg"/>
  <Override PartName="/ppt/media/image20.jpeg" ContentType="image/jpeg"/>
  <Override PartName="/ppt/media/image22.png" ContentType="image/png"/>
  <Override PartName="/ppt/media/image11.jpeg" ContentType="image/jpeg"/>
  <Override PartName="/ppt/media/image8.png" ContentType="image/png"/>
  <Override PartName="/ppt/media/image3.jpeg" ContentType="image/jpeg"/>
  <Override PartName="/ppt/media/OOXDiagramDataRels1_1.svg" ContentType="image/svg"/>
  <Override PartName="/ppt/media/image10.png" ContentType="image/png"/>
  <Override PartName="/ppt/media/image21.jpeg" ContentType="image/jpeg"/>
  <Override PartName="/ppt/media/OOXDiagramDataRels1_3.svg" ContentType="image/svg"/>
  <Override PartName="/ppt/media/image13.jpeg" ContentType="image/jpeg"/>
  <Override PartName="/ppt/media/image12.jpeg" ContentType="image/jpeg"/>
  <Override PartName="/ppt/media/image19.png" ContentType="image/png"/>
  <Override PartName="/ppt/media/image14.jpeg" ContentType="image/jpeg"/>
  <Override PartName="/ppt/media/image16.jpeg" ContentType="image/jpeg"/>
  <Override PartName="/ppt/media/image9.png" ContentType="image/png"/>
  <Override PartName="/ppt/media/image17.jpeg" ContentType="image/jpeg"/>
  <Override PartName="/ppt/media/image31.png" ContentType="image/png"/>
  <Override PartName="/ppt/media/image25.jpeg" ContentType="image/jpeg"/>
  <Override PartName="/ppt/media/image32.jpeg" ContentType="image/jpeg"/>
  <Override PartName="/ppt/media/image26.jpeg" ContentType="image/jpeg"/>
  <Override PartName="/ppt/media/OOXDiagramDrawingRels1_1.svg" ContentType="image/svg"/>
  <Override PartName="/ppt/media/image28.jpeg" ContentType="image/jpeg"/>
  <Override PartName="/ppt/media/OOXDiagramDataRels1_0.png" ContentType="image/png"/>
  <Override PartName="/ppt/media/image27.jpeg" ContentType="image/jpeg"/>
  <Override PartName="/ppt/media/OOXDiagramDataRels1_2.png" ContentType="image/png"/>
  <Override PartName="/ppt/media/image24.gif" ContentType="image/gif"/>
  <Override PartName="/ppt/media/image30.jpeg" ContentType="image/jpeg"/>
  <Override PartName="/ppt/media/OOXDiagramDrawingRels1_0.png" ContentType="image/png"/>
  <Override PartName="/ppt/media/image15.jpeg" ContentType="image/jpeg"/>
  <Override PartName="/ppt/media/image23.jpeg" ContentType="image/jpeg"/>
  <Override PartName="/ppt/media/OOXDiagramDrawingRels1_3.svg" ContentType="image/svg"/>
  <Override PartName="/ppt/media/image29.jpeg" ContentType="image/jpeg"/>
  <Override PartName="/ppt/slides/_rels/slide36.xml.rels" ContentType="application/vnd.openxmlformats-package.relationships+xml"/>
  <Override PartName="/ppt/slides/_rels/slide35.xml.rels" ContentType="application/vnd.openxmlformats-package.relationships+xml"/>
  <Override PartName="/ppt/slides/_rels/slide29.xml.rels" ContentType="application/vnd.openxmlformats-package.relationships+xml"/>
  <Override PartName="/ppt/slides/_rels/slide28.xml.rels" ContentType="application/vnd.openxmlformats-package.relationships+xml"/>
  <Override PartName="/ppt/slides/_rels/slide33.xml.rels" ContentType="application/vnd.openxmlformats-package.relationships+xml"/>
  <Override PartName="/ppt/slides/_rels/slide8.xml.rels" ContentType="application/vnd.openxmlformats-package.relationships+xml"/>
  <Override PartName="/ppt/slides/_rels/slide27.xml.rels" ContentType="application/vnd.openxmlformats-package.relationships+xml"/>
  <Override PartName="/ppt/slides/_rels/slide32.xml.rels" ContentType="application/vnd.openxmlformats-package.relationships+xml"/>
  <Override PartName="/ppt/slides/_rels/slide7.xml.rels" ContentType="application/vnd.openxmlformats-package.relationships+xml"/>
  <Override PartName="/ppt/slides/_rels/slide26.xml.rels" ContentType="application/vnd.openxmlformats-package.relationships+xml"/>
  <Override PartName="/ppt/slides/_rels/slide9.xml.rels" ContentType="application/vnd.openxmlformats-package.relationships+xml"/>
  <Override PartName="/ppt/slides/_rels/slide34.xml.rels" ContentType="application/vnd.openxmlformats-package.relationships+xml"/>
  <Override PartName="/ppt/slides/_rels/slide5.xml.rels" ContentType="application/vnd.openxmlformats-package.relationships+xml"/>
  <Override PartName="/ppt/slides/_rels/slide30.xml.rels" ContentType="application/vnd.openxmlformats-package.relationships+xml"/>
  <Override PartName="/ppt/slides/_rels/slide15.xml.rels" ContentType="application/vnd.openxmlformats-package.relationships+xml"/>
  <Override PartName="/ppt/slides/_rels/slide25.xml.rels" ContentType="application/vnd.openxmlformats-package.relationships+xml"/>
  <Override PartName="/ppt/slides/_rels/slide24.xml.rels" ContentType="application/vnd.openxmlformats-package.relationships+xml"/>
  <Override PartName="/ppt/slides/_rels/slide31.xml.rels" ContentType="application/vnd.openxmlformats-package.relationships+xml"/>
  <Override PartName="/ppt/slides/_rels/slide6.xml.rels" ContentType="application/vnd.openxmlformats-package.relationships+xml"/>
  <Override PartName="/ppt/slides/_rels/slide23.xml.rels" ContentType="application/vnd.openxmlformats-package.relationships+xml"/>
  <Override PartName="/ppt/slides/_rels/slide22.xml.rels" ContentType="application/vnd.openxmlformats-package.relationships+xml"/>
  <Override PartName="/ppt/slides/_rels/slide1.xml.rels" ContentType="application/vnd.openxmlformats-package.relationships+xml"/>
  <Override PartName="/ppt/slides/_rels/slide14.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3.xml.rels" ContentType="application/vnd.openxmlformats-package.relationships+xml"/>
  <Override PartName="/ppt/slides/_rels/slide20.xml.rels" ContentType="application/vnd.openxmlformats-package.relationships+xml"/>
  <Override PartName="/ppt/slides/_rels/slide19.xml.rels" ContentType="application/vnd.openxmlformats-package.relationships+xml"/>
  <Override PartName="/ppt/slides/_rels/slide18.xml.rels" ContentType="application/vnd.openxmlformats-package.relationships+xml"/>
  <Override PartName="/ppt/slides/_rels/slide21.xml.rels" ContentType="application/vnd.openxmlformats-package.relationships+xml"/>
  <Override PartName="/ppt/slides/_rels/slide4.xml.rels" ContentType="application/vnd.openxmlformats-package.relationships+xml"/>
  <Override PartName="/ppt/slides/_rels/slide11.xml.rels" ContentType="application/vnd.openxmlformats-package.relationships+xml"/>
  <Override PartName="/ppt/slides/_rels/slide17.xml.rels" ContentType="application/vnd.openxmlformats-package.relationships+xml"/>
  <Override PartName="/ppt/slides/_rels/slide10.xml.rels" ContentType="application/vnd.openxmlformats-package.relationships+xml"/>
  <Override PartName="/ppt/slides/_rels/slide2.xml.rels" ContentType="application/vnd.openxmlformats-package.relationships+xml"/>
  <Override PartName="/ppt/slides/_rels/slide16.xml.rels" ContentType="application/vnd.openxmlformats-package.relationships+xml"/>
  <Override PartName="/ppt/slides/slide16.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26.xml" ContentType="application/vnd.openxmlformats-officedocument.presentationml.slide+xml"/>
  <Override PartName="/ppt/slides/slide32.xml" ContentType="application/vnd.openxmlformats-officedocument.presentationml.slide+xml"/>
  <Override PartName="/ppt/slides/slide27.xml" ContentType="application/vnd.openxmlformats-officedocument.presentationml.slide+xml"/>
  <Override PartName="/ppt/slides/slide33.xml" ContentType="application/vnd.openxmlformats-officedocument.presentationml.slide+xml"/>
  <Override PartName="/ppt/slides/slide28.xml" ContentType="application/vnd.openxmlformats-officedocument.presentationml.slide+xml"/>
  <Override PartName="/ppt/slides/slide34.xml" ContentType="application/vnd.openxmlformats-officedocument.presentationml.slide+xml"/>
  <Override PartName="/ppt/slides/slide29.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diagrams/data1.xml" ContentType="application/vnd.openxmlformats-officedocument.drawingml.diagramData+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diagrams/drawing1.xml" ContentType="application/vnd.ms-office.drawingml.diagramDrawing+xml"/>
  <Override PartName="/ppt/diagrams/layout2.xml" ContentType="application/vnd.openxmlformats-officedocument.drawingml.diagramLayout+xml"/>
  <Override PartName="/ppt/diagrams/drawing2.xml" ContentType="application/vnd.ms-office.drawingml.diagramDrawing+xml"/>
  <Override PartName="/ppt/diagrams/quickStyle2.xml" ContentType="application/vnd.openxmlformats-officedocument.drawingml.diagramStyle+xml"/>
  <Override PartName="/ppt/diagrams/data2.xml" ContentType="application/vnd.openxmlformats-officedocument.drawingml.diagramData+xml"/>
  <Override PartName="/ppt/diagrams/_rels/drawing1.xml.rels" ContentType="application/vnd.openxmlformats-package.relationships+xml"/>
  <Override PartName="/ppt/diagrams/_rels/data1.xml.rels" ContentType="application/vnd.openxmlformats-package.relationships+xml"/>
  <Override PartName="/ppt/diagrams/colors2.xml" ContentType="application/vnd.openxmlformats-officedocument.drawingml.diagramColors+xml"/>
  <Override PartName="/ppt/notesSlides/_rels/notesSlide13.xml.rels" ContentType="application/vnd.openxmlformats-package.relationships+xml"/>
  <Override PartName="/ppt/notesSlides/notesSlide13.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50" r:id="rId3"/>
    <p:sldMasterId id="2147483652" r:id="rId4"/>
    <p:sldMasterId id="2147483654" r:id="rId5"/>
    <p:sldMasterId id="2147483656" r:id="rId6"/>
    <p:sldMasterId id="2147483658" r:id="rId7"/>
    <p:sldMasterId id="2147483660" r:id="rId8"/>
    <p:sldMasterId id="2147483662" r:id="rId9"/>
    <p:sldMasterId id="2147483664" r:id="rId10"/>
    <p:sldMasterId id="2147483666" r:id="rId11"/>
    <p:sldMasterId id="2147483668" r:id="rId12"/>
  </p:sldMasterIdLst>
  <p:notesMasterIdLst>
    <p:notesMasterId r:id="rId13"/>
  </p:notesMasterIdLst>
  <p:sldIdLst>
    <p:sldId id="256" r:id="rId14"/>
    <p:sldId id="257" r:id="rId15"/>
    <p:sldId id="258" r:id="rId16"/>
    <p:sldId id="259" r:id="rId17"/>
    <p:sldId id="260" r:id="rId18"/>
    <p:sldId id="261" r:id="rId19"/>
    <p:sldId id="262" r:id="rId20"/>
    <p:sldId id="263" r:id="rId21"/>
    <p:sldId id="264" r:id="rId22"/>
    <p:sldId id="265" r:id="rId23"/>
    <p:sldId id="266" r:id="rId24"/>
    <p:sldId id="267" r:id="rId25"/>
    <p:sldId id="268" r:id="rId26"/>
    <p:sldId id="269" r:id="rId27"/>
    <p:sldId id="270" r:id="rId28"/>
    <p:sldId id="271" r:id="rId29"/>
    <p:sldId id="272" r:id="rId30"/>
    <p:sldId id="273" r:id="rId31"/>
    <p:sldId id="274" r:id="rId32"/>
    <p:sldId id="275" r:id="rId33"/>
    <p:sldId id="276" r:id="rId34"/>
    <p:sldId id="277" r:id="rId35"/>
    <p:sldId id="278" r:id="rId36"/>
    <p:sldId id="279" r:id="rId37"/>
    <p:sldId id="280" r:id="rId38"/>
    <p:sldId id="281" r:id="rId39"/>
    <p:sldId id="282" r:id="rId40"/>
    <p:sldId id="283" r:id="rId41"/>
    <p:sldId id="284" r:id="rId42"/>
    <p:sldId id="285" r:id="rId43"/>
    <p:sldId id="286" r:id="rId44"/>
    <p:sldId id="287" r:id="rId45"/>
    <p:sldId id="288" r:id="rId46"/>
    <p:sldId id="289" r:id="rId47"/>
    <p:sldId id="290" r:id="rId48"/>
    <p:sldId id="291" r:id="rId49"/>
  </p:sldIdLst>
  <p:sldSz cx="12192000" cy="6858000"/>
  <p:notesSz cx="68580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slideMaster" Target="slideMasters/slideMaster7.xml"/><Relationship Id="rId9" Type="http://schemas.openxmlformats.org/officeDocument/2006/relationships/slideMaster" Target="slideMasters/slideMaster8.xml"/><Relationship Id="rId10" Type="http://schemas.openxmlformats.org/officeDocument/2006/relationships/slideMaster" Target="slideMasters/slideMaster9.xml"/><Relationship Id="rId11" Type="http://schemas.openxmlformats.org/officeDocument/2006/relationships/slideMaster" Target="slideMasters/slideMaster10.xml"/><Relationship Id="rId12" Type="http://schemas.openxmlformats.org/officeDocument/2006/relationships/slideMaster" Target="slideMasters/slideMaster11.xml"/><Relationship Id="rId13" Type="http://schemas.openxmlformats.org/officeDocument/2006/relationships/notesMaster" Target="notesMasters/notesMaster1.xml"/><Relationship Id="rId14" Type="http://schemas.openxmlformats.org/officeDocument/2006/relationships/slide" Target="slides/slide1.xml"/><Relationship Id="rId15" Type="http://schemas.openxmlformats.org/officeDocument/2006/relationships/slide" Target="slides/slide2.xml"/><Relationship Id="rId16" Type="http://schemas.openxmlformats.org/officeDocument/2006/relationships/slide" Target="slides/slide3.xml"/><Relationship Id="rId17" Type="http://schemas.openxmlformats.org/officeDocument/2006/relationships/slide" Target="slides/slide4.xml"/><Relationship Id="rId18" Type="http://schemas.openxmlformats.org/officeDocument/2006/relationships/slide" Target="slides/slide5.xml"/><Relationship Id="rId19" Type="http://schemas.openxmlformats.org/officeDocument/2006/relationships/slide" Target="slides/slide6.xml"/><Relationship Id="rId20" Type="http://schemas.openxmlformats.org/officeDocument/2006/relationships/slide" Target="slides/slide7.xml"/><Relationship Id="rId21" Type="http://schemas.openxmlformats.org/officeDocument/2006/relationships/slide" Target="slides/slide8.xml"/><Relationship Id="rId22" Type="http://schemas.openxmlformats.org/officeDocument/2006/relationships/slide" Target="slides/slide9.xml"/><Relationship Id="rId23" Type="http://schemas.openxmlformats.org/officeDocument/2006/relationships/slide" Target="slides/slide10.xml"/><Relationship Id="rId24" Type="http://schemas.openxmlformats.org/officeDocument/2006/relationships/slide" Target="slides/slide11.xml"/><Relationship Id="rId25" Type="http://schemas.openxmlformats.org/officeDocument/2006/relationships/slide" Target="slides/slide12.xml"/><Relationship Id="rId26" Type="http://schemas.openxmlformats.org/officeDocument/2006/relationships/slide" Target="slides/slide13.xml"/><Relationship Id="rId27" Type="http://schemas.openxmlformats.org/officeDocument/2006/relationships/slide" Target="slides/slide14.xml"/><Relationship Id="rId28" Type="http://schemas.openxmlformats.org/officeDocument/2006/relationships/slide" Target="slides/slide15.xml"/><Relationship Id="rId29" Type="http://schemas.openxmlformats.org/officeDocument/2006/relationships/slide" Target="slides/slide16.xml"/><Relationship Id="rId30" Type="http://schemas.openxmlformats.org/officeDocument/2006/relationships/slide" Target="slides/slide17.xml"/><Relationship Id="rId31" Type="http://schemas.openxmlformats.org/officeDocument/2006/relationships/slide" Target="slides/slide18.xml"/><Relationship Id="rId32" Type="http://schemas.openxmlformats.org/officeDocument/2006/relationships/slide" Target="slides/slide19.xml"/><Relationship Id="rId33" Type="http://schemas.openxmlformats.org/officeDocument/2006/relationships/slide" Target="slides/slide20.xml"/><Relationship Id="rId34" Type="http://schemas.openxmlformats.org/officeDocument/2006/relationships/slide" Target="slides/slide21.xml"/><Relationship Id="rId35" Type="http://schemas.openxmlformats.org/officeDocument/2006/relationships/slide" Target="slides/slide22.xml"/><Relationship Id="rId36" Type="http://schemas.openxmlformats.org/officeDocument/2006/relationships/slide" Target="slides/slide23.xml"/><Relationship Id="rId37" Type="http://schemas.openxmlformats.org/officeDocument/2006/relationships/slide" Target="slides/slide24.xml"/><Relationship Id="rId38" Type="http://schemas.openxmlformats.org/officeDocument/2006/relationships/slide" Target="slides/slide25.xml"/><Relationship Id="rId39" Type="http://schemas.openxmlformats.org/officeDocument/2006/relationships/slide" Target="slides/slide26.xml"/><Relationship Id="rId40" Type="http://schemas.openxmlformats.org/officeDocument/2006/relationships/slide" Target="slides/slide27.xml"/><Relationship Id="rId41" Type="http://schemas.openxmlformats.org/officeDocument/2006/relationships/slide" Target="slides/slide28.xml"/><Relationship Id="rId42" Type="http://schemas.openxmlformats.org/officeDocument/2006/relationships/slide" Target="slides/slide29.xml"/><Relationship Id="rId43" Type="http://schemas.openxmlformats.org/officeDocument/2006/relationships/slide" Target="slides/slide30.xml"/><Relationship Id="rId44" Type="http://schemas.openxmlformats.org/officeDocument/2006/relationships/slide" Target="slides/slide31.xml"/><Relationship Id="rId45" Type="http://schemas.openxmlformats.org/officeDocument/2006/relationships/slide" Target="slides/slide32.xml"/><Relationship Id="rId46" Type="http://schemas.openxmlformats.org/officeDocument/2006/relationships/slide" Target="slides/slide33.xml"/><Relationship Id="rId47" Type="http://schemas.openxmlformats.org/officeDocument/2006/relationships/slide" Target="slides/slide34.xml"/><Relationship Id="rId48" Type="http://schemas.openxmlformats.org/officeDocument/2006/relationships/slide" Target="slides/slide35.xml"/><Relationship Id="rId49" Type="http://schemas.openxmlformats.org/officeDocument/2006/relationships/slide" Target="slides/slide36.xml"/><Relationship Id="rId50" Type="http://schemas.openxmlformats.org/officeDocument/2006/relationships/presProps" Target="presProps.xml"/>
</Relationships>
</file>

<file path=ppt/diagrams/_rels/data1.xml.rels><?xml version="1.0" encoding="UTF-8"?>
<Relationships xmlns="http://schemas.openxmlformats.org/package/2006/relationships"><Relationship Id="rId1" Type="http://schemas.openxmlformats.org/officeDocument/2006/relationships/image" Target="../media/OOXDiagramDataRels1_0.png"/><Relationship Id="rId2" Type="http://schemas.openxmlformats.org/officeDocument/2006/relationships/image" Target="../media/OOXDiagramDataRels1_1.svg"/><Relationship Id="rId3" Type="http://schemas.openxmlformats.org/officeDocument/2006/relationships/image" Target="../media/OOXDiagramDataRels1_2.png"/><Relationship Id="rId4" Type="http://schemas.openxmlformats.org/officeDocument/2006/relationships/image" Target="../media/OOXDiagramDataRels1_3.svg"/>
</Relationships>
</file>

<file path=ppt/diagrams/_rels/drawing1.xml.rels><?xml version="1.0" encoding="UTF-8"?>
<Relationships xmlns="http://schemas.openxmlformats.org/package/2006/relationships"><Relationship Id="rId1" Type="http://schemas.openxmlformats.org/officeDocument/2006/relationships/image" Target="../media/OOXDiagramDrawingRels1_0.png"/><Relationship Id="rId2" Type="http://schemas.openxmlformats.org/officeDocument/2006/relationships/image" Target="../media/OOXDiagramDrawingRels1_1.svg"/><Relationship Id="rId3" Type="http://schemas.openxmlformats.org/officeDocument/2006/relationships/image" Target="../media/OOXDiagramDrawingRels1_2.png"/><Relationship Id="rId4" Type="http://schemas.openxmlformats.org/officeDocument/2006/relationships/image" Target="../media/OOXDiagramDrawingRels1_3.svg"/>
</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62A82C-C634-428A-A707-92948C508D88}"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A26DB736-35D2-4C5D-ACB5-E804F82A7488}">
      <dgm:prSet/>
      <dgm:spPr/>
      <dgm:t>
        <a:bodyPr/>
        <a:lstStyle/>
        <a:p>
          <a:pPr>
            <a:lnSpc>
              <a:spcPct val="100000"/>
            </a:lnSpc>
          </a:pPr>
          <a:r>
            <a:rPr lang="en-US"/>
            <a:t>Solutes tend to dissolve in solutes that have similar polarities.</a:t>
          </a:r>
        </a:p>
      </dgm:t>
    </dgm:pt>
    <dgm:pt modelId="{40FC84F3-620C-4D93-B29F-DF6E0E9FFCE8}" type="parTrans" cxnId="{CED22CE0-D7B5-4226-B983-E56F9093722D}">
      <dgm:prSet/>
      <dgm:spPr/>
      <dgm:t>
        <a:bodyPr/>
        <a:lstStyle/>
        <a:p>
          <a:endParaRPr lang="en-US"/>
        </a:p>
      </dgm:t>
    </dgm:pt>
    <dgm:pt modelId="{9DE260E8-FB9C-4639-9529-CA59621304F7}" type="sibTrans" cxnId="{CED22CE0-D7B5-4226-B983-E56F9093722D}">
      <dgm:prSet/>
      <dgm:spPr/>
      <dgm:t>
        <a:bodyPr/>
        <a:lstStyle/>
        <a:p>
          <a:endParaRPr lang="en-US"/>
        </a:p>
      </dgm:t>
    </dgm:pt>
    <dgm:pt modelId="{45C513D0-0DED-4C58-8646-03EA1A44C1E5}">
      <dgm:prSet/>
      <dgm:spPr/>
      <dgm:t>
        <a:bodyPr/>
        <a:lstStyle/>
        <a:p>
          <a:pPr>
            <a:lnSpc>
              <a:spcPct val="100000"/>
            </a:lnSpc>
          </a:pPr>
          <a:r>
            <a:rPr lang="en-US" dirty="0"/>
            <a:t>This concept is referred to as “_________________________.”</a:t>
          </a:r>
        </a:p>
      </dgm:t>
    </dgm:pt>
    <dgm:pt modelId="{A2545851-711E-49C4-8C74-1216E366F1CA}" type="parTrans" cxnId="{220F2548-1EDC-4920-8C3C-6F8BA0339484}">
      <dgm:prSet/>
      <dgm:spPr/>
      <dgm:t>
        <a:bodyPr/>
        <a:lstStyle/>
        <a:p>
          <a:endParaRPr lang="en-US"/>
        </a:p>
      </dgm:t>
    </dgm:pt>
    <dgm:pt modelId="{5DEC0512-723C-4CEE-AE44-9FE67F3AB57F}" type="sibTrans" cxnId="{220F2548-1EDC-4920-8C3C-6F8BA0339484}">
      <dgm:prSet/>
      <dgm:spPr/>
      <dgm:t>
        <a:bodyPr/>
        <a:lstStyle/>
        <a:p>
          <a:endParaRPr lang="en-US"/>
        </a:p>
      </dgm:t>
    </dgm:pt>
    <dgm:pt modelId="{D054A895-18C1-42FD-AC84-ED78BAC5778B}" type="pres">
      <dgm:prSet presAssocID="{D362A82C-C634-428A-A707-92948C508D88}" presName="root" presStyleCnt="0">
        <dgm:presLayoutVars>
          <dgm:dir/>
          <dgm:resizeHandles val="exact"/>
        </dgm:presLayoutVars>
      </dgm:prSet>
      <dgm:spPr/>
    </dgm:pt>
    <dgm:pt modelId="{8CEAC260-BACF-415D-8758-AAFC36AEBF81}" type="pres">
      <dgm:prSet presAssocID="{A26DB736-35D2-4C5D-ACB5-E804F82A7488}" presName="compNode" presStyleCnt="0"/>
      <dgm:spPr/>
    </dgm:pt>
    <dgm:pt modelId="{A0A44572-958B-462E-852F-5E28B6827015}" type="pres">
      <dgm:prSet presAssocID="{A26DB736-35D2-4C5D-ACB5-E804F82A7488}" presName="bgRect" presStyleLbl="bgShp" presStyleIdx="0" presStyleCnt="2"/>
      <dgm:spPr/>
    </dgm:pt>
    <dgm:pt modelId="{0257DAFB-CD96-4D8C-BF41-F2CBD7D34E0D}" type="pres">
      <dgm:prSet presAssocID="{A26DB736-35D2-4C5D-ACB5-E804F82A7488}"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eaker"/>
        </a:ext>
      </dgm:extLst>
    </dgm:pt>
    <dgm:pt modelId="{11206783-BD01-496D-8A24-F984DF4519C3}" type="pres">
      <dgm:prSet presAssocID="{A26DB736-35D2-4C5D-ACB5-E804F82A7488}" presName="spaceRect" presStyleCnt="0"/>
      <dgm:spPr/>
    </dgm:pt>
    <dgm:pt modelId="{17A846F3-9793-44B3-84EF-EB862497704B}" type="pres">
      <dgm:prSet presAssocID="{A26DB736-35D2-4C5D-ACB5-E804F82A7488}" presName="parTx" presStyleLbl="revTx" presStyleIdx="0" presStyleCnt="2">
        <dgm:presLayoutVars>
          <dgm:chMax val="0"/>
          <dgm:chPref val="0"/>
        </dgm:presLayoutVars>
      </dgm:prSet>
      <dgm:spPr/>
    </dgm:pt>
    <dgm:pt modelId="{7C10936F-8645-4612-8AD2-014265409273}" type="pres">
      <dgm:prSet presAssocID="{9DE260E8-FB9C-4639-9529-CA59621304F7}" presName="sibTrans" presStyleCnt="0"/>
      <dgm:spPr/>
    </dgm:pt>
    <dgm:pt modelId="{3917D567-11D5-459B-A3BB-2D41DE55BF62}" type="pres">
      <dgm:prSet presAssocID="{45C513D0-0DED-4C58-8646-03EA1A44C1E5}" presName="compNode" presStyleCnt="0"/>
      <dgm:spPr/>
    </dgm:pt>
    <dgm:pt modelId="{753E744F-D580-46B0-B45E-24E52F116F8C}" type="pres">
      <dgm:prSet presAssocID="{45C513D0-0DED-4C58-8646-03EA1A44C1E5}" presName="bgRect" presStyleLbl="bgShp" presStyleIdx="1" presStyleCnt="2"/>
      <dgm:spPr/>
    </dgm:pt>
    <dgm:pt modelId="{12E85013-8EF7-427F-9BC6-06FD13B12910}" type="pres">
      <dgm:prSet presAssocID="{45C513D0-0DED-4C58-8646-03EA1A44C1E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cientist"/>
        </a:ext>
      </dgm:extLst>
    </dgm:pt>
    <dgm:pt modelId="{4784542F-5283-4DAD-ABB4-FDD5DBDA1AB1}" type="pres">
      <dgm:prSet presAssocID="{45C513D0-0DED-4C58-8646-03EA1A44C1E5}" presName="spaceRect" presStyleCnt="0"/>
      <dgm:spPr/>
    </dgm:pt>
    <dgm:pt modelId="{A44B8725-2864-4506-93A0-507AE73D64D0}" type="pres">
      <dgm:prSet presAssocID="{45C513D0-0DED-4C58-8646-03EA1A44C1E5}" presName="parTx" presStyleLbl="revTx" presStyleIdx="1" presStyleCnt="2">
        <dgm:presLayoutVars>
          <dgm:chMax val="0"/>
          <dgm:chPref val="0"/>
        </dgm:presLayoutVars>
      </dgm:prSet>
      <dgm:spPr/>
    </dgm:pt>
  </dgm:ptLst>
  <dgm:cxnLst>
    <dgm:cxn modelId="{220F2548-1EDC-4920-8C3C-6F8BA0339484}" srcId="{D362A82C-C634-428A-A707-92948C508D88}" destId="{45C513D0-0DED-4C58-8646-03EA1A44C1E5}" srcOrd="1" destOrd="0" parTransId="{A2545851-711E-49C4-8C74-1216E366F1CA}" sibTransId="{5DEC0512-723C-4CEE-AE44-9FE67F3AB57F}"/>
    <dgm:cxn modelId="{8110D74C-695B-4B82-8D71-9FB5F7FEF353}" type="presOf" srcId="{A26DB736-35D2-4C5D-ACB5-E804F82A7488}" destId="{17A846F3-9793-44B3-84EF-EB862497704B}" srcOrd="0" destOrd="0" presId="urn:microsoft.com/office/officeart/2018/2/layout/IconVerticalSolidList"/>
    <dgm:cxn modelId="{D309E6CE-FD73-4F2A-BF37-0D582FFF9992}" type="presOf" srcId="{45C513D0-0DED-4C58-8646-03EA1A44C1E5}" destId="{A44B8725-2864-4506-93A0-507AE73D64D0}" srcOrd="0" destOrd="0" presId="urn:microsoft.com/office/officeart/2018/2/layout/IconVerticalSolidList"/>
    <dgm:cxn modelId="{CED22CE0-D7B5-4226-B983-E56F9093722D}" srcId="{D362A82C-C634-428A-A707-92948C508D88}" destId="{A26DB736-35D2-4C5D-ACB5-E804F82A7488}" srcOrd="0" destOrd="0" parTransId="{40FC84F3-620C-4D93-B29F-DF6E0E9FFCE8}" sibTransId="{9DE260E8-FB9C-4639-9529-CA59621304F7}"/>
    <dgm:cxn modelId="{1828AAF8-0095-488D-9B0A-21BEBA52EEA9}" type="presOf" srcId="{D362A82C-C634-428A-A707-92948C508D88}" destId="{D054A895-18C1-42FD-AC84-ED78BAC5778B}" srcOrd="0" destOrd="0" presId="urn:microsoft.com/office/officeart/2018/2/layout/IconVerticalSolidList"/>
    <dgm:cxn modelId="{C2DC427E-FBB9-4614-8787-55D018564EF7}" type="presParOf" srcId="{D054A895-18C1-42FD-AC84-ED78BAC5778B}" destId="{8CEAC260-BACF-415D-8758-AAFC36AEBF81}" srcOrd="0" destOrd="0" presId="urn:microsoft.com/office/officeart/2018/2/layout/IconVerticalSolidList"/>
    <dgm:cxn modelId="{E40A13A7-822D-43E8-AE7C-F22897E692F8}" type="presParOf" srcId="{8CEAC260-BACF-415D-8758-AAFC36AEBF81}" destId="{A0A44572-958B-462E-852F-5E28B6827015}" srcOrd="0" destOrd="0" presId="urn:microsoft.com/office/officeart/2018/2/layout/IconVerticalSolidList"/>
    <dgm:cxn modelId="{FFC8F82D-CAA4-4E30-BD4B-D5AF7428F701}" type="presParOf" srcId="{8CEAC260-BACF-415D-8758-AAFC36AEBF81}" destId="{0257DAFB-CD96-4D8C-BF41-F2CBD7D34E0D}" srcOrd="1" destOrd="0" presId="urn:microsoft.com/office/officeart/2018/2/layout/IconVerticalSolidList"/>
    <dgm:cxn modelId="{125C7191-B3D0-4A6B-8A98-E35BA2F09406}" type="presParOf" srcId="{8CEAC260-BACF-415D-8758-AAFC36AEBF81}" destId="{11206783-BD01-496D-8A24-F984DF4519C3}" srcOrd="2" destOrd="0" presId="urn:microsoft.com/office/officeart/2018/2/layout/IconVerticalSolidList"/>
    <dgm:cxn modelId="{55E38575-07F3-480E-8EDC-205AEA719127}" type="presParOf" srcId="{8CEAC260-BACF-415D-8758-AAFC36AEBF81}" destId="{17A846F3-9793-44B3-84EF-EB862497704B}" srcOrd="3" destOrd="0" presId="urn:microsoft.com/office/officeart/2018/2/layout/IconVerticalSolidList"/>
    <dgm:cxn modelId="{D57861B4-EFCF-4E87-AC9A-0574B8501F3A}" type="presParOf" srcId="{D054A895-18C1-42FD-AC84-ED78BAC5778B}" destId="{7C10936F-8645-4612-8AD2-014265409273}" srcOrd="1" destOrd="0" presId="urn:microsoft.com/office/officeart/2018/2/layout/IconVerticalSolidList"/>
    <dgm:cxn modelId="{C31C4E68-4E8E-41CD-894D-5AA7FBF289A3}" type="presParOf" srcId="{D054A895-18C1-42FD-AC84-ED78BAC5778B}" destId="{3917D567-11D5-459B-A3BB-2D41DE55BF62}" srcOrd="2" destOrd="0" presId="urn:microsoft.com/office/officeart/2018/2/layout/IconVerticalSolidList"/>
    <dgm:cxn modelId="{DD2A9463-CA01-4ACD-8F5D-BD084C75AD80}" type="presParOf" srcId="{3917D567-11D5-459B-A3BB-2D41DE55BF62}" destId="{753E744F-D580-46B0-B45E-24E52F116F8C}" srcOrd="0" destOrd="0" presId="urn:microsoft.com/office/officeart/2018/2/layout/IconVerticalSolidList"/>
    <dgm:cxn modelId="{6E412DF4-D375-4C9D-A364-D6882B13DAAE}" type="presParOf" srcId="{3917D567-11D5-459B-A3BB-2D41DE55BF62}" destId="{12E85013-8EF7-427F-9BC6-06FD13B12910}" srcOrd="1" destOrd="0" presId="urn:microsoft.com/office/officeart/2018/2/layout/IconVerticalSolidList"/>
    <dgm:cxn modelId="{207AE508-0107-4229-AA16-A9B80CE7EF07}" type="presParOf" srcId="{3917D567-11D5-459B-A3BB-2D41DE55BF62}" destId="{4784542F-5283-4DAD-ABB4-FDD5DBDA1AB1}" srcOrd="2" destOrd="0" presId="urn:microsoft.com/office/officeart/2018/2/layout/IconVerticalSolidList"/>
    <dgm:cxn modelId="{5CF4BE06-B857-4691-BD63-8438BB3ED436}" type="presParOf" srcId="{3917D567-11D5-459B-A3BB-2D41DE55BF62}" destId="{A44B8725-2864-4506-93A0-507AE73D64D0}" srcOrd="3" destOrd="0" presId="urn:microsoft.com/office/officeart/2018/2/layout/IconVerticalSoli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AFDC56-19D2-406A-8034-22F1A6339E9C}"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C14DBB2D-9EB2-4CD2-B375-B645FCF489DE}">
      <dgm:prSet/>
      <dgm:spPr/>
      <dgm:t>
        <a:bodyPr/>
        <a:lstStyle/>
        <a:p>
          <a:r>
            <a:rPr lang="en-US"/>
            <a:t>Ionic compounds tend to dissolve better in polar solvents than in nonpolar solvents. (Salt dissolves in water!)</a:t>
          </a:r>
        </a:p>
      </dgm:t>
    </dgm:pt>
    <dgm:pt modelId="{52139403-9AF5-4C67-B7FC-775BA0BED29C}" type="parTrans" cxnId="{85E4F604-1528-43D8-AA72-6CFDAD643F2C}">
      <dgm:prSet/>
      <dgm:spPr/>
      <dgm:t>
        <a:bodyPr/>
        <a:lstStyle/>
        <a:p>
          <a:endParaRPr lang="en-US"/>
        </a:p>
      </dgm:t>
    </dgm:pt>
    <dgm:pt modelId="{CAE7207B-94C6-45B0-B4EE-E3A7F640332A}" type="sibTrans" cxnId="{85E4F604-1528-43D8-AA72-6CFDAD643F2C}">
      <dgm:prSet/>
      <dgm:spPr/>
      <dgm:t>
        <a:bodyPr/>
        <a:lstStyle/>
        <a:p>
          <a:endParaRPr lang="en-US"/>
        </a:p>
      </dgm:t>
    </dgm:pt>
    <dgm:pt modelId="{345092F0-2CD9-49CD-B000-1D305EE9B4FC}">
      <dgm:prSet/>
      <dgm:spPr/>
      <dgm:t>
        <a:bodyPr/>
        <a:lstStyle/>
        <a:p>
          <a:r>
            <a:rPr lang="en-US"/>
            <a:t>Covalent compounds don’t dissolve very well in polar solvents (plastic doesn’t dissolve in water!)</a:t>
          </a:r>
        </a:p>
      </dgm:t>
    </dgm:pt>
    <dgm:pt modelId="{1AA70EC5-CCB9-47B7-82CE-4947CC45DA40}" type="parTrans" cxnId="{9EFC8D8E-5607-44AF-83DB-CDE8922102A6}">
      <dgm:prSet/>
      <dgm:spPr/>
      <dgm:t>
        <a:bodyPr/>
        <a:lstStyle/>
        <a:p>
          <a:endParaRPr lang="en-US"/>
        </a:p>
      </dgm:t>
    </dgm:pt>
    <dgm:pt modelId="{7A386BF4-FECF-46AA-81AD-8326128CEB74}" type="sibTrans" cxnId="{9EFC8D8E-5607-44AF-83DB-CDE8922102A6}">
      <dgm:prSet/>
      <dgm:spPr/>
      <dgm:t>
        <a:bodyPr/>
        <a:lstStyle/>
        <a:p>
          <a:endParaRPr lang="en-US"/>
        </a:p>
      </dgm:t>
    </dgm:pt>
    <dgm:pt modelId="{5B52D438-1E0F-4997-B59C-22FDB86327B1}">
      <dgm:prSet/>
      <dgm:spPr/>
      <dgm:t>
        <a:bodyPr/>
        <a:lstStyle/>
        <a:p>
          <a:r>
            <a:rPr lang="en-US"/>
            <a:t>Covalent solvents and are </a:t>
          </a:r>
          <a:r>
            <a:rPr lang="en-US" i="1"/>
            <a:t>very </a:t>
          </a:r>
          <a:r>
            <a:rPr lang="en-US"/>
            <a:t>bad at dissolving ionic compounds (oil doesn’t dissolve salt!)</a:t>
          </a:r>
        </a:p>
      </dgm:t>
    </dgm:pt>
    <dgm:pt modelId="{557C40AB-BED3-4BC2-BCF6-CBE0BAB07B18}" type="parTrans" cxnId="{B8DD83C8-961D-4D87-ADB4-F7BB329B88AE}">
      <dgm:prSet/>
      <dgm:spPr/>
      <dgm:t>
        <a:bodyPr/>
        <a:lstStyle/>
        <a:p>
          <a:endParaRPr lang="en-US"/>
        </a:p>
      </dgm:t>
    </dgm:pt>
    <dgm:pt modelId="{6144C858-474A-460B-B962-21ECEF9C66EE}" type="sibTrans" cxnId="{B8DD83C8-961D-4D87-ADB4-F7BB329B88AE}">
      <dgm:prSet/>
      <dgm:spPr/>
      <dgm:t>
        <a:bodyPr/>
        <a:lstStyle/>
        <a:p>
          <a:endParaRPr lang="en-US"/>
        </a:p>
      </dgm:t>
    </dgm:pt>
    <dgm:pt modelId="{1B426E8D-64CD-A641-87FE-C23284E89546}" type="pres">
      <dgm:prSet presAssocID="{D2AFDC56-19D2-406A-8034-22F1A6339E9C}" presName="linear" presStyleCnt="0">
        <dgm:presLayoutVars>
          <dgm:animLvl val="lvl"/>
          <dgm:resizeHandles val="exact"/>
        </dgm:presLayoutVars>
      </dgm:prSet>
      <dgm:spPr/>
    </dgm:pt>
    <dgm:pt modelId="{C7AA6CF4-D925-604C-9C29-9C9896866B20}" type="pres">
      <dgm:prSet presAssocID="{C14DBB2D-9EB2-4CD2-B375-B645FCF489DE}" presName="parentText" presStyleLbl="node1" presStyleIdx="0" presStyleCnt="3">
        <dgm:presLayoutVars>
          <dgm:chMax val="0"/>
          <dgm:bulletEnabled val="1"/>
        </dgm:presLayoutVars>
      </dgm:prSet>
      <dgm:spPr/>
    </dgm:pt>
    <dgm:pt modelId="{A0AA31C7-D08D-914E-922C-08F9A4AC860A}" type="pres">
      <dgm:prSet presAssocID="{CAE7207B-94C6-45B0-B4EE-E3A7F640332A}" presName="spacer" presStyleCnt="0"/>
      <dgm:spPr/>
    </dgm:pt>
    <dgm:pt modelId="{D30B81BA-5CE0-0F42-8936-E8CE9982AD30}" type="pres">
      <dgm:prSet presAssocID="{345092F0-2CD9-49CD-B000-1D305EE9B4FC}" presName="parentText" presStyleLbl="node1" presStyleIdx="1" presStyleCnt="3">
        <dgm:presLayoutVars>
          <dgm:chMax val="0"/>
          <dgm:bulletEnabled val="1"/>
        </dgm:presLayoutVars>
      </dgm:prSet>
      <dgm:spPr/>
    </dgm:pt>
    <dgm:pt modelId="{B0077124-9B78-4F44-839C-9148C70E4349}" type="pres">
      <dgm:prSet presAssocID="{7A386BF4-FECF-46AA-81AD-8326128CEB74}" presName="spacer" presStyleCnt="0"/>
      <dgm:spPr/>
    </dgm:pt>
    <dgm:pt modelId="{237F65DB-C0D4-9645-B483-6FE80C1F48A4}" type="pres">
      <dgm:prSet presAssocID="{5B52D438-1E0F-4997-B59C-22FDB86327B1}" presName="parentText" presStyleLbl="node1" presStyleIdx="2" presStyleCnt="3">
        <dgm:presLayoutVars>
          <dgm:chMax val="0"/>
          <dgm:bulletEnabled val="1"/>
        </dgm:presLayoutVars>
      </dgm:prSet>
      <dgm:spPr/>
    </dgm:pt>
  </dgm:ptLst>
  <dgm:cxnLst>
    <dgm:cxn modelId="{85E4F604-1528-43D8-AA72-6CFDAD643F2C}" srcId="{D2AFDC56-19D2-406A-8034-22F1A6339E9C}" destId="{C14DBB2D-9EB2-4CD2-B375-B645FCF489DE}" srcOrd="0" destOrd="0" parTransId="{52139403-9AF5-4C67-B7FC-775BA0BED29C}" sibTransId="{CAE7207B-94C6-45B0-B4EE-E3A7F640332A}"/>
    <dgm:cxn modelId="{A0D74C43-B5D7-6E40-A8C0-4A54DFA13FE1}" type="presOf" srcId="{C14DBB2D-9EB2-4CD2-B375-B645FCF489DE}" destId="{C7AA6CF4-D925-604C-9C29-9C9896866B20}" srcOrd="0" destOrd="0" presId="urn:microsoft.com/office/officeart/2005/8/layout/vList2"/>
    <dgm:cxn modelId="{A2737C6B-FA5F-4548-9ABA-9596A3304447}" type="presOf" srcId="{345092F0-2CD9-49CD-B000-1D305EE9B4FC}" destId="{D30B81BA-5CE0-0F42-8936-E8CE9982AD30}" srcOrd="0" destOrd="0" presId="urn:microsoft.com/office/officeart/2005/8/layout/vList2"/>
    <dgm:cxn modelId="{9EFC8D8E-5607-44AF-83DB-CDE8922102A6}" srcId="{D2AFDC56-19D2-406A-8034-22F1A6339E9C}" destId="{345092F0-2CD9-49CD-B000-1D305EE9B4FC}" srcOrd="1" destOrd="0" parTransId="{1AA70EC5-CCB9-47B7-82CE-4947CC45DA40}" sibTransId="{7A386BF4-FECF-46AA-81AD-8326128CEB74}"/>
    <dgm:cxn modelId="{B041EABC-FC7B-6C41-9B73-B056EE6A8BCD}" type="presOf" srcId="{D2AFDC56-19D2-406A-8034-22F1A6339E9C}" destId="{1B426E8D-64CD-A641-87FE-C23284E89546}" srcOrd="0" destOrd="0" presId="urn:microsoft.com/office/officeart/2005/8/layout/vList2"/>
    <dgm:cxn modelId="{F97E62C7-2BA3-8C44-A56B-16234D84C73E}" type="presOf" srcId="{5B52D438-1E0F-4997-B59C-22FDB86327B1}" destId="{237F65DB-C0D4-9645-B483-6FE80C1F48A4}" srcOrd="0" destOrd="0" presId="urn:microsoft.com/office/officeart/2005/8/layout/vList2"/>
    <dgm:cxn modelId="{B8DD83C8-961D-4D87-ADB4-F7BB329B88AE}" srcId="{D2AFDC56-19D2-406A-8034-22F1A6339E9C}" destId="{5B52D438-1E0F-4997-B59C-22FDB86327B1}" srcOrd="2" destOrd="0" parTransId="{557C40AB-BED3-4BC2-BCF6-CBE0BAB07B18}" sibTransId="{6144C858-474A-460B-B962-21ECEF9C66EE}"/>
    <dgm:cxn modelId="{9D8DC828-036C-744C-972E-0FC398550618}" type="presParOf" srcId="{1B426E8D-64CD-A641-87FE-C23284E89546}" destId="{C7AA6CF4-D925-604C-9C29-9C9896866B20}" srcOrd="0" destOrd="0" presId="urn:microsoft.com/office/officeart/2005/8/layout/vList2"/>
    <dgm:cxn modelId="{87F3B12E-EFB1-D44C-A9FC-2BED326DA3B8}" type="presParOf" srcId="{1B426E8D-64CD-A641-87FE-C23284E89546}" destId="{A0AA31C7-D08D-914E-922C-08F9A4AC860A}" srcOrd="1" destOrd="0" presId="urn:microsoft.com/office/officeart/2005/8/layout/vList2"/>
    <dgm:cxn modelId="{8DF14B03-FB80-BC4C-9F49-5BE78B018FBE}" type="presParOf" srcId="{1B426E8D-64CD-A641-87FE-C23284E89546}" destId="{D30B81BA-5CE0-0F42-8936-E8CE9982AD30}" srcOrd="2" destOrd="0" presId="urn:microsoft.com/office/officeart/2005/8/layout/vList2"/>
    <dgm:cxn modelId="{DC0CEC33-153A-7B46-A8A9-B7D659F1E863}" type="presParOf" srcId="{1B426E8D-64CD-A641-87FE-C23284E89546}" destId="{B0077124-9B78-4F44-839C-9148C70E4349}" srcOrd="3" destOrd="0" presId="urn:microsoft.com/office/officeart/2005/8/layout/vList2"/>
    <dgm:cxn modelId="{BF6D3CBE-7044-1547-983E-387997EF6B69}" type="presParOf" srcId="{1B426E8D-64CD-A641-87FE-C23284E89546}" destId="{237F65DB-C0D4-9645-B483-6FE80C1F48A4}" srcOrd="4"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A44572-958B-462E-852F-5E28B6827015}">
      <dsp:nvSpPr>
        <dsp:cNvPr id="0" name=""/>
        <dsp:cNvSpPr/>
      </dsp:nvSpPr>
      <dsp:spPr>
        <a:xfrm>
          <a:off x="0" y="369153"/>
          <a:ext cx="10515600" cy="68151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57DAFB-CD96-4D8C-BF41-F2CBD7D34E0D}">
      <dsp:nvSpPr>
        <dsp:cNvPr id="0" name=""/>
        <dsp:cNvSpPr/>
      </dsp:nvSpPr>
      <dsp:spPr>
        <a:xfrm>
          <a:off x="206158" y="522494"/>
          <a:ext cx="374832" cy="37483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A846F3-9793-44B3-84EF-EB862497704B}">
      <dsp:nvSpPr>
        <dsp:cNvPr id="0" name=""/>
        <dsp:cNvSpPr/>
      </dsp:nvSpPr>
      <dsp:spPr>
        <a:xfrm>
          <a:off x="787148" y="369153"/>
          <a:ext cx="9728451" cy="681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127" tIns="72127" rIns="72127" bIns="72127" numCol="1" spcCol="1270" anchor="ctr" anchorCtr="0">
          <a:noAutofit/>
        </a:bodyPr>
        <a:lstStyle/>
        <a:p>
          <a:pPr marL="0" lvl="0" indent="0" algn="l" defTabSz="1111250">
            <a:lnSpc>
              <a:spcPct val="100000"/>
            </a:lnSpc>
            <a:spcBef>
              <a:spcPct val="0"/>
            </a:spcBef>
            <a:spcAft>
              <a:spcPct val="35000"/>
            </a:spcAft>
            <a:buNone/>
          </a:pPr>
          <a:r>
            <a:rPr lang="en-US" sz="2500" kern="1200"/>
            <a:t>Solutes tend to dissolve in solutes that have similar polarities.</a:t>
          </a:r>
        </a:p>
      </dsp:txBody>
      <dsp:txXfrm>
        <a:off x="787148" y="369153"/>
        <a:ext cx="9728451" cy="681514"/>
      </dsp:txXfrm>
    </dsp:sp>
    <dsp:sp modelId="{753E744F-D580-46B0-B45E-24E52F116F8C}">
      <dsp:nvSpPr>
        <dsp:cNvPr id="0" name=""/>
        <dsp:cNvSpPr/>
      </dsp:nvSpPr>
      <dsp:spPr>
        <a:xfrm>
          <a:off x="0" y="1221046"/>
          <a:ext cx="10515600" cy="68151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E85013-8EF7-427F-9BC6-06FD13B12910}">
      <dsp:nvSpPr>
        <dsp:cNvPr id="0" name=""/>
        <dsp:cNvSpPr/>
      </dsp:nvSpPr>
      <dsp:spPr>
        <a:xfrm>
          <a:off x="206158" y="1374386"/>
          <a:ext cx="374832" cy="37483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4B8725-2864-4506-93A0-507AE73D64D0}">
      <dsp:nvSpPr>
        <dsp:cNvPr id="0" name=""/>
        <dsp:cNvSpPr/>
      </dsp:nvSpPr>
      <dsp:spPr>
        <a:xfrm>
          <a:off x="787148" y="1221046"/>
          <a:ext cx="9728451" cy="681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127" tIns="72127" rIns="72127" bIns="72127" numCol="1" spcCol="1270" anchor="ctr" anchorCtr="0">
          <a:noAutofit/>
        </a:bodyPr>
        <a:lstStyle/>
        <a:p>
          <a:pPr marL="0" lvl="0" indent="0" algn="l" defTabSz="1111250">
            <a:lnSpc>
              <a:spcPct val="100000"/>
            </a:lnSpc>
            <a:spcBef>
              <a:spcPct val="0"/>
            </a:spcBef>
            <a:spcAft>
              <a:spcPct val="35000"/>
            </a:spcAft>
            <a:buNone/>
          </a:pPr>
          <a:r>
            <a:rPr lang="en-US" sz="2500" kern="1200" dirty="0"/>
            <a:t>This concept is referred to as “_________________________.”</a:t>
          </a:r>
        </a:p>
      </dsp:txBody>
      <dsp:txXfrm>
        <a:off x="787148" y="1221046"/>
        <a:ext cx="9728451" cy="6815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AA6CF4-D925-604C-9C29-9C9896866B20}">
      <dsp:nvSpPr>
        <dsp:cNvPr id="0" name=""/>
        <dsp:cNvSpPr/>
      </dsp:nvSpPr>
      <dsp:spPr>
        <a:xfrm>
          <a:off x="0" y="362123"/>
          <a:ext cx="6263640" cy="153971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Ionic compounds tend to dissolve better in polar solvents than in nonpolar solvents. (Salt dissolves in water!)</a:t>
          </a:r>
        </a:p>
      </dsp:txBody>
      <dsp:txXfrm>
        <a:off x="75163" y="437286"/>
        <a:ext cx="6113314" cy="1389393"/>
      </dsp:txXfrm>
    </dsp:sp>
    <dsp:sp modelId="{D30B81BA-5CE0-0F42-8936-E8CE9982AD30}">
      <dsp:nvSpPr>
        <dsp:cNvPr id="0" name=""/>
        <dsp:cNvSpPr/>
      </dsp:nvSpPr>
      <dsp:spPr>
        <a:xfrm>
          <a:off x="0" y="1982484"/>
          <a:ext cx="6263640" cy="1539719"/>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Covalent compounds don’t dissolve very well in polar solvents (plastic doesn’t dissolve in water!)</a:t>
          </a:r>
        </a:p>
      </dsp:txBody>
      <dsp:txXfrm>
        <a:off x="75163" y="2057647"/>
        <a:ext cx="6113314" cy="1389393"/>
      </dsp:txXfrm>
    </dsp:sp>
    <dsp:sp modelId="{237F65DB-C0D4-9645-B483-6FE80C1F48A4}">
      <dsp:nvSpPr>
        <dsp:cNvPr id="0" name=""/>
        <dsp:cNvSpPr/>
      </dsp:nvSpPr>
      <dsp:spPr>
        <a:xfrm>
          <a:off x="0" y="3602844"/>
          <a:ext cx="6263640" cy="1539719"/>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Covalent solvents and are </a:t>
          </a:r>
          <a:r>
            <a:rPr lang="en-US" sz="2800" i="1" kern="1200"/>
            <a:t>very </a:t>
          </a:r>
          <a:r>
            <a:rPr lang="en-US" sz="2800" kern="1200"/>
            <a:t>bad at dissolving ionic compounds (oil doesn’t dissolve salt!)</a:t>
          </a:r>
        </a:p>
      </dsp:txBody>
      <dsp:txXfrm>
        <a:off x="75163" y="3678007"/>
        <a:ext cx="6113314" cy="138939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Relationships xmlns="http://schemas.openxmlformats.org/package/2006/relationships"><Relationship Id="rId1" Type="http://schemas.openxmlformats.org/officeDocument/2006/relationships/theme" Target="../theme/theme1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6" name="PlaceHolder 1"/>
          <p:cNvSpPr>
            <a:spLocks noGrp="1"/>
          </p:cNvSpPr>
          <p:nvPr>
            <p:ph type="sldImg"/>
          </p:nvPr>
        </p:nvSpPr>
        <p:spPr>
          <a:xfrm>
            <a:off x="533520" y="764280"/>
            <a:ext cx="6704640" cy="3771360"/>
          </a:xfrm>
          <a:prstGeom prst="rect">
            <a:avLst/>
          </a:prstGeom>
          <a:noFill/>
          <a:ln w="0">
            <a:noFill/>
          </a:ln>
        </p:spPr>
        <p:txBody>
          <a:bodyPr lIns="0" rIns="0" tIns="0" bIns="0" anchor="ctr">
            <a:noAutofit/>
          </a:bodyPr>
          <a:p>
            <a:r>
              <a:rPr b="0" lang="en-US" sz="1800" spc="-1" strike="noStrike">
                <a:solidFill>
                  <a:schemeClr val="dk1"/>
                </a:solidFill>
                <a:latin typeface="Calibri"/>
              </a:rPr>
              <a:t>Click to move the slide</a:t>
            </a:r>
            <a:endParaRPr b="0" lang="en-US" sz="1800" spc="-1" strike="noStrike">
              <a:solidFill>
                <a:schemeClr val="dk1"/>
              </a:solidFill>
              <a:latin typeface="Calibri"/>
            </a:endParaRPr>
          </a:p>
        </p:txBody>
      </p:sp>
      <p:sp>
        <p:nvSpPr>
          <p:cNvPr id="67" name="PlaceHolder 2"/>
          <p:cNvSpPr>
            <a:spLocks noGrp="1"/>
          </p:cNvSpPr>
          <p:nvPr>
            <p:ph type="body"/>
          </p:nvPr>
        </p:nvSpPr>
        <p:spPr>
          <a:xfrm>
            <a:off x="777240" y="4777560"/>
            <a:ext cx="6217560" cy="4525920"/>
          </a:xfrm>
          <a:prstGeom prst="rect">
            <a:avLst/>
          </a:prstGeom>
          <a:noFill/>
          <a:ln w="0">
            <a:noFill/>
          </a:ln>
        </p:spPr>
        <p:txBody>
          <a:bodyPr lIns="0" rIns="0" tIns="0" bIns="0" anchor="t">
            <a:noAutofit/>
          </a:bodyPr>
          <a:p>
            <a:pPr marL="216000" indent="-216000">
              <a:buNone/>
            </a:pPr>
            <a:r>
              <a:rPr b="0" lang="en-US" sz="2000" spc="-1" strike="noStrike">
                <a:solidFill>
                  <a:srgbClr val="000000"/>
                </a:solidFill>
                <a:latin typeface="Arial"/>
              </a:rPr>
              <a:t>Click to edit the notes format</a:t>
            </a:r>
            <a:endParaRPr b="0" lang="en-US" sz="2000" spc="-1" strike="noStrike">
              <a:solidFill>
                <a:srgbClr val="000000"/>
              </a:solidFill>
              <a:latin typeface="Arial"/>
            </a:endParaRPr>
          </a:p>
        </p:txBody>
      </p:sp>
      <p:sp>
        <p:nvSpPr>
          <p:cNvPr id="68" name="PlaceHolder 3"/>
          <p:cNvSpPr>
            <a:spLocks noGrp="1"/>
          </p:cNvSpPr>
          <p:nvPr>
            <p:ph type="hdr"/>
          </p:nvPr>
        </p:nvSpPr>
        <p:spPr>
          <a:xfrm>
            <a:off x="0" y="0"/>
            <a:ext cx="3372840" cy="502560"/>
          </a:xfrm>
          <a:prstGeom prst="rect">
            <a:avLst/>
          </a:prstGeom>
          <a:noFill/>
          <a:ln w="0">
            <a:noFill/>
          </a:ln>
        </p:spPr>
        <p:txBody>
          <a:bodyPr lIns="0" rIns="0" tIns="0" bIns="0" anchor="t">
            <a:noAutofit/>
          </a:bodyPr>
          <a:p>
            <a:pPr indent="0">
              <a:buNone/>
            </a:pPr>
            <a:r>
              <a:rPr b="0" lang="en-US" sz="1400" spc="-1" strike="noStrike">
                <a:solidFill>
                  <a:srgbClr val="000000"/>
                </a:solidFill>
                <a:latin typeface="Times New Roman"/>
              </a:rPr>
              <a:t>&lt;header&gt;</a:t>
            </a:r>
            <a:endParaRPr b="0" lang="en-US" sz="1400" spc="-1" strike="noStrike">
              <a:solidFill>
                <a:srgbClr val="000000"/>
              </a:solidFill>
              <a:latin typeface="Times New Roman"/>
            </a:endParaRPr>
          </a:p>
        </p:txBody>
      </p:sp>
      <p:sp>
        <p:nvSpPr>
          <p:cNvPr id="69" name="PlaceHolder 4"/>
          <p:cNvSpPr>
            <a:spLocks noGrp="1"/>
          </p:cNvSpPr>
          <p:nvPr>
            <p:ph type="dt" idx="34"/>
          </p:nvPr>
        </p:nvSpPr>
        <p:spPr>
          <a:xfrm>
            <a:off x="4399200" y="0"/>
            <a:ext cx="3372840" cy="502560"/>
          </a:xfrm>
          <a:prstGeom prst="rect">
            <a:avLst/>
          </a:prstGeom>
          <a:noFill/>
          <a:ln w="0">
            <a:noFill/>
          </a:ln>
        </p:spPr>
        <p:txBody>
          <a:bodyPr lIns="0" rIns="0" tIns="0" bIns="0" anchor="t">
            <a:noAutofit/>
          </a:bodyPr>
          <a:lstStyle>
            <a:lvl1pPr indent="0" algn="r">
              <a:buNone/>
              <a:defRPr b="0" lang="en-US" sz="1400" spc="-1" strike="noStrike">
                <a:solidFill>
                  <a:srgbClr val="000000"/>
                </a:solidFill>
                <a:latin typeface="Times New Roman"/>
              </a:defRPr>
            </a:lvl1pPr>
          </a:lstStyle>
          <a:p>
            <a:pPr indent="0" algn="r">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
        <p:nvSpPr>
          <p:cNvPr id="70" name="PlaceHolder 5"/>
          <p:cNvSpPr>
            <a:spLocks noGrp="1"/>
          </p:cNvSpPr>
          <p:nvPr>
            <p:ph type="ftr" idx="35"/>
          </p:nvPr>
        </p:nvSpPr>
        <p:spPr>
          <a:xfrm>
            <a:off x="0" y="9555480"/>
            <a:ext cx="3372840" cy="502560"/>
          </a:xfrm>
          <a:prstGeom prst="rect">
            <a:avLst/>
          </a:prstGeom>
          <a:noFill/>
          <a:ln w="0">
            <a:noFill/>
          </a:ln>
        </p:spPr>
        <p:txBody>
          <a:bodyPr lIns="0" rIns="0" tIns="0" bIns="0" anchor="b">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71" name="PlaceHolder 6"/>
          <p:cNvSpPr>
            <a:spLocks noGrp="1"/>
          </p:cNvSpPr>
          <p:nvPr>
            <p:ph type="sldNum" idx="36"/>
          </p:nvPr>
        </p:nvSpPr>
        <p:spPr>
          <a:xfrm>
            <a:off x="4399200" y="9555480"/>
            <a:ext cx="3372840" cy="502560"/>
          </a:xfrm>
          <a:prstGeom prst="rect">
            <a:avLst/>
          </a:prstGeom>
          <a:noFill/>
          <a:ln w="0">
            <a:noFill/>
          </a:ln>
        </p:spPr>
        <p:txBody>
          <a:bodyPr lIns="0" rIns="0" tIns="0" bIns="0" anchor="b">
            <a:noAutofit/>
          </a:bodyPr>
          <a:lstStyle>
            <a:lvl1pPr indent="0" algn="r">
              <a:buNone/>
              <a:defRPr b="0" lang="en-US" sz="1400" spc="-1" strike="noStrike">
                <a:solidFill>
                  <a:srgbClr val="000000"/>
                </a:solidFill>
                <a:latin typeface="Times New Roman"/>
              </a:defRPr>
            </a:lvl1pPr>
          </a:lstStyle>
          <a:p>
            <a:pPr indent="0" algn="r">
              <a:buNone/>
            </a:pPr>
            <a:fld id="{F690B972-6A16-4507-ADB1-66137D4CC31E}" type="slidenum">
              <a:rPr b="0" lang="en-US" sz="1400" spc="-1" strike="noStrike">
                <a:solidFill>
                  <a:srgbClr val="000000"/>
                </a:solidFill>
                <a:latin typeface="Times New Roman"/>
              </a:rPr>
              <a:t>&lt;number&gt;</a:t>
            </a:fld>
            <a:endParaRPr b="0" lang="en-US"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6" name="PlaceHolder 1"/>
          <p:cNvSpPr>
            <a:spLocks noGrp="1"/>
          </p:cNvSpPr>
          <p:nvPr>
            <p:ph type="sldImg"/>
          </p:nvPr>
        </p:nvSpPr>
        <p:spPr>
          <a:xfrm>
            <a:off x="685800" y="1143000"/>
            <a:ext cx="5486040" cy="3085920"/>
          </a:xfrm>
          <a:prstGeom prst="rect">
            <a:avLst/>
          </a:prstGeom>
          <a:ln w="0">
            <a:noFill/>
          </a:ln>
        </p:spPr>
      </p:sp>
      <p:sp>
        <p:nvSpPr>
          <p:cNvPr id="267" name="PlaceHolder 2"/>
          <p:cNvSpPr>
            <a:spLocks noGrp="1"/>
          </p:cNvSpPr>
          <p:nvPr>
            <p:ph type="body"/>
          </p:nvPr>
        </p:nvSpPr>
        <p:spPr>
          <a:xfrm>
            <a:off x="685800" y="4400640"/>
            <a:ext cx="5486040" cy="3600000"/>
          </a:xfrm>
          <a:prstGeom prst="rect">
            <a:avLst/>
          </a:prstGeom>
          <a:noFill/>
          <a:ln w="0">
            <a:noFill/>
          </a:ln>
        </p:spPr>
        <p:txBody>
          <a:bodyPr lIns="91440" rIns="91440" tIns="45720" bIns="45720" anchor="t">
            <a:noAutofit/>
          </a:bodyPr>
          <a:p>
            <a:pPr marL="216000" indent="-216000">
              <a:buNone/>
            </a:pPr>
            <a:endParaRPr b="0" lang="en-US" sz="1800" spc="-1" strike="noStrike">
              <a:solidFill>
                <a:srgbClr val="000000"/>
              </a:solidFill>
              <a:latin typeface="Arial"/>
            </a:endParaRPr>
          </a:p>
        </p:txBody>
      </p:sp>
      <p:sp>
        <p:nvSpPr>
          <p:cNvPr id="268" name="PlaceHolder 3"/>
          <p:cNvSpPr>
            <a:spLocks noGrp="1"/>
          </p:cNvSpPr>
          <p:nvPr>
            <p:ph type="sldNum" idx="37"/>
          </p:nvPr>
        </p:nvSpPr>
        <p:spPr>
          <a:xfrm>
            <a:off x="3884760" y="8685360"/>
            <a:ext cx="2971440" cy="458280"/>
          </a:xfrm>
          <a:prstGeom prst="rect">
            <a:avLst/>
          </a:prstGeom>
          <a:noFill/>
          <a:ln w="0">
            <a:noFill/>
          </a:ln>
        </p:spPr>
        <p:txBody>
          <a:bodyPr lIns="91440" rIns="91440" tIns="45720" bIns="45720" anchor="b">
            <a:noAutofit/>
          </a:bodyPr>
          <a:lstStyle>
            <a:lvl1pPr indent="0" algn="r">
              <a:lnSpc>
                <a:spcPct val="100000"/>
              </a:lnSpc>
              <a:buNone/>
              <a:defRPr b="0" lang="en-US" sz="1200" spc="-1" strike="noStrike">
                <a:solidFill>
                  <a:srgbClr val="000000"/>
                </a:solidFill>
                <a:latin typeface="Times New Roman"/>
              </a:defRPr>
            </a:lvl1pPr>
          </a:lstStyle>
          <a:p>
            <a:pPr indent="0" algn="r">
              <a:lnSpc>
                <a:spcPct val="100000"/>
              </a:lnSpc>
              <a:buNone/>
            </a:pPr>
            <a:fld id="{6DE0AD7C-EDBB-45F4-8FEC-2BE2B25272B4}" type="slidenum">
              <a:rPr b="0" lang="en-US" sz="1200" spc="-1" strike="noStrike">
                <a:solidFill>
                  <a:srgbClr val="000000"/>
                </a:solidFill>
                <a:latin typeface="Times New Roman"/>
              </a:rPr>
              <a:t>&lt;number&gt;</a:t>
            </a:fld>
            <a:endParaRPr b="0" lang="en-US" sz="1200" spc="-1" strike="noStrike">
              <a:solidFill>
                <a:srgbClr val="000000"/>
              </a:solidFill>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838080" y="365040"/>
            <a:ext cx="10515240" cy="1325160"/>
          </a:xfrm>
          <a:prstGeom prst="rect">
            <a:avLst/>
          </a:prstGeom>
          <a:noFill/>
          <a:ln w="0">
            <a:noFill/>
          </a:ln>
        </p:spPr>
        <p:txBody>
          <a:bodyPr lIns="0" rIns="0" tIns="0" bIns="0" anchor="ctr">
            <a:noAutofit/>
          </a:bodyPr>
          <a:p>
            <a:pPr indent="0">
              <a:buNone/>
            </a:pPr>
            <a:endParaRPr b="0" lang="en-US" sz="1800" spc="-1" strike="noStrike">
              <a:solidFill>
                <a:schemeClr val="dk1"/>
              </a:solidFill>
              <a:latin typeface="Calibri"/>
            </a:endParaRPr>
          </a:p>
        </p:txBody>
      </p:sp>
      <p:sp>
        <p:nvSpPr>
          <p:cNvPr id="6" name="PlaceHolder 2"/>
          <p:cNvSpPr>
            <a:spLocks noGrp="1"/>
          </p:cNvSpPr>
          <p:nvPr>
            <p:ph type="subTitle"/>
          </p:nvPr>
        </p:nvSpPr>
        <p:spPr>
          <a:xfrm>
            <a:off x="838080" y="1825560"/>
            <a:ext cx="10515240" cy="4350960"/>
          </a:xfrm>
          <a:prstGeom prst="rect">
            <a:avLst/>
          </a:prstGeom>
          <a:noFill/>
          <a:ln w="0">
            <a:noFill/>
          </a:ln>
        </p:spPr>
        <p:txBody>
          <a:bodyPr lIns="0" rIns="0" tIns="0" bIns="0" anchor="ctr">
            <a:noAutofit/>
          </a:bodyPr>
          <a:p>
            <a:pPr indent="0" algn="ctr">
              <a:buNone/>
            </a:pPr>
            <a:endParaRPr b="0" lang="en-US" sz="3200" spc="-1" strike="noStrike">
              <a:solidFill>
                <a:srgbClr val="000000"/>
              </a:solidFill>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04A4878C-1A71-491C-A223-E0C77C745CA2}" type="slidenum">
              <a:t>&lt;#&gt;</a:t>
            </a:fld>
          </a:p>
        </p:txBody>
      </p:sp>
      <p:sp>
        <p:nvSpPr>
          <p:cNvPr id="6" name="PlaceHolder 5"/>
          <p:cNvSpPr>
            <a:spLocks noGrp="1"/>
          </p:cNvSpPr>
          <p:nvPr>
            <p:ph type="dt" idx="1"/>
          </p:nvPr>
        </p:nvSpPr>
        <p:spPr/>
        <p:txBody>
          <a:bodyPr/>
          <a:p>
            <a:r>
              <a:rPr lang="en-US"/>
              <a:t/>
            </a: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Content with Caption">
    <p:spTree>
      <p:nvGrpSpPr>
        <p:cNvPr id="1" name=""/>
        <p:cNvGrpSpPr/>
        <p:nvPr/>
      </p:nvGrpSpPr>
      <p:grpSpPr>
        <a:xfrm>
          <a:off x="0" y="0"/>
          <a:ext cx="0" cy="0"/>
          <a:chOff x="0" y="0"/>
          <a:chExt cx="0" cy="0"/>
        </a:xfrm>
      </p:grpSpPr>
      <p:sp>
        <p:nvSpPr>
          <p:cNvPr id="2" name="PlaceHolder 1"/>
          <p:cNvSpPr>
            <a:spLocks noGrp="1"/>
          </p:cNvSpPr>
          <p:nvPr>
            <p:ph type="ftr" idx="29"/>
          </p:nvPr>
        </p:nvSpPr>
        <p:spPr/>
        <p:txBody>
          <a:bodyPr/>
          <a:p>
            <a:r>
              <a:t>Footer</a:t>
            </a:r>
          </a:p>
        </p:txBody>
      </p:sp>
      <p:sp>
        <p:nvSpPr>
          <p:cNvPr id="3" name="PlaceHolder 2"/>
          <p:cNvSpPr>
            <a:spLocks noGrp="1"/>
          </p:cNvSpPr>
          <p:nvPr>
            <p:ph type="sldNum" idx="30"/>
          </p:nvPr>
        </p:nvSpPr>
        <p:spPr/>
        <p:txBody>
          <a:bodyPr/>
          <a:p>
            <a:fld id="{6ED621A4-CEA7-4BEC-AFC4-20DACC6BD15B}" type="slidenum">
              <a:t>&lt;#&gt;</a:t>
            </a:fld>
          </a:p>
        </p:txBody>
      </p:sp>
      <p:sp>
        <p:nvSpPr>
          <p:cNvPr id="4" name="PlaceHolder 3"/>
          <p:cNvSpPr>
            <a:spLocks noGrp="1"/>
          </p:cNvSpPr>
          <p:nvPr>
            <p:ph type="dt" idx="28"/>
          </p:nvPr>
        </p:nvSpPr>
        <p:spPr/>
        <p:txBody>
          <a:bodyPr/>
          <a:p>
            <a:r>
              <a:rPr lang="en-US"/>
              <a:t/>
            </a: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Picture with Caption">
    <p:spTree>
      <p:nvGrpSpPr>
        <p:cNvPr id="1" name=""/>
        <p:cNvGrpSpPr/>
        <p:nvPr/>
      </p:nvGrpSpPr>
      <p:grpSpPr>
        <a:xfrm>
          <a:off x="0" y="0"/>
          <a:ext cx="0" cy="0"/>
          <a:chOff x="0" y="0"/>
          <a:chExt cx="0" cy="0"/>
        </a:xfrm>
      </p:grpSpPr>
      <p:sp>
        <p:nvSpPr>
          <p:cNvPr id="2" name="PlaceHolder 1"/>
          <p:cNvSpPr>
            <a:spLocks noGrp="1"/>
          </p:cNvSpPr>
          <p:nvPr>
            <p:ph type="ftr" idx="32"/>
          </p:nvPr>
        </p:nvSpPr>
        <p:spPr/>
        <p:txBody>
          <a:bodyPr/>
          <a:p>
            <a:r>
              <a:t>Footer</a:t>
            </a:r>
          </a:p>
        </p:txBody>
      </p:sp>
      <p:sp>
        <p:nvSpPr>
          <p:cNvPr id="3" name="PlaceHolder 2"/>
          <p:cNvSpPr>
            <a:spLocks noGrp="1"/>
          </p:cNvSpPr>
          <p:nvPr>
            <p:ph type="sldNum" idx="33"/>
          </p:nvPr>
        </p:nvSpPr>
        <p:spPr/>
        <p:txBody>
          <a:bodyPr/>
          <a:p>
            <a:fld id="{79B53B6E-5AF5-4A70-AA3B-19E6C6ADA303}" type="slidenum">
              <a:t>&lt;#&gt;</a:t>
            </a:fld>
          </a:p>
        </p:txBody>
      </p:sp>
      <p:sp>
        <p:nvSpPr>
          <p:cNvPr id="4" name="PlaceHolder 3"/>
          <p:cNvSpPr>
            <a:spLocks noGrp="1"/>
          </p:cNvSpPr>
          <p:nvPr>
            <p:ph type="dt" idx="31"/>
          </p:nvPr>
        </p:nvSpPr>
        <p:spPr/>
        <p:txBody>
          <a:bodyPr/>
          <a:p>
            <a:r>
              <a:rPr lang="en-US"/>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x" preserve="1">
  <p:cSld name="Title and Vertical Text">
    <p:spTree>
      <p:nvGrpSpPr>
        <p:cNvPr id="1" name=""/>
        <p:cNvGrpSpPr/>
        <p:nvPr/>
      </p:nvGrpSpPr>
      <p:grpSpPr>
        <a:xfrm>
          <a:off x="0" y="0"/>
          <a:ext cx="0" cy="0"/>
          <a:chOff x="0" y="0"/>
          <a:chExt cx="0" cy="0"/>
        </a:xfrm>
      </p:grpSpPr>
      <p:sp>
        <p:nvSpPr>
          <p:cNvPr id="2" name="PlaceHolder 1"/>
          <p:cNvSpPr>
            <a:spLocks noGrp="1"/>
          </p:cNvSpPr>
          <p:nvPr>
            <p:ph type="ftr" idx="5"/>
          </p:nvPr>
        </p:nvSpPr>
        <p:spPr/>
        <p:txBody>
          <a:bodyPr/>
          <a:p>
            <a:r>
              <a:t>Footer</a:t>
            </a:r>
          </a:p>
        </p:txBody>
      </p:sp>
      <p:sp>
        <p:nvSpPr>
          <p:cNvPr id="3" name="PlaceHolder 2"/>
          <p:cNvSpPr>
            <a:spLocks noGrp="1"/>
          </p:cNvSpPr>
          <p:nvPr>
            <p:ph type="sldNum" idx="6"/>
          </p:nvPr>
        </p:nvSpPr>
        <p:spPr/>
        <p:txBody>
          <a:bodyPr/>
          <a:p>
            <a:fld id="{39BB3B18-F50B-4776-8395-EC06CD9DE0D1}" type="slidenum">
              <a:t>&lt;#&gt;</a:t>
            </a:fld>
          </a:p>
        </p:txBody>
      </p:sp>
      <p:sp>
        <p:nvSpPr>
          <p:cNvPr id="4" name="PlaceHolder 3"/>
          <p:cNvSpPr>
            <a:spLocks noGrp="1"/>
          </p:cNvSpPr>
          <p:nvPr>
            <p:ph type="dt" idx="4"/>
          </p:nvPr>
        </p:nvSpPr>
        <p:spPr/>
        <p:txBody>
          <a:bodyPr/>
          <a:p>
            <a:r>
              <a:rPr lang="en-US"/>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itleAndTx" preserve="1">
  <p:cSld name="Vertical Title and Text">
    <p:spTree>
      <p:nvGrpSpPr>
        <p:cNvPr id="1" name=""/>
        <p:cNvGrpSpPr/>
        <p:nvPr/>
      </p:nvGrpSpPr>
      <p:grpSpPr>
        <a:xfrm>
          <a:off x="0" y="0"/>
          <a:ext cx="0" cy="0"/>
          <a:chOff x="0" y="0"/>
          <a:chExt cx="0" cy="0"/>
        </a:xfrm>
      </p:grpSpPr>
      <p:sp>
        <p:nvSpPr>
          <p:cNvPr id="2" name="PlaceHolder 1"/>
          <p:cNvSpPr>
            <a:spLocks noGrp="1"/>
          </p:cNvSpPr>
          <p:nvPr>
            <p:ph type="ftr" idx="8"/>
          </p:nvPr>
        </p:nvSpPr>
        <p:spPr/>
        <p:txBody>
          <a:bodyPr/>
          <a:p>
            <a:r>
              <a:t>Footer</a:t>
            </a:r>
          </a:p>
        </p:txBody>
      </p:sp>
      <p:sp>
        <p:nvSpPr>
          <p:cNvPr id="3" name="PlaceHolder 2"/>
          <p:cNvSpPr>
            <a:spLocks noGrp="1"/>
          </p:cNvSpPr>
          <p:nvPr>
            <p:ph type="sldNum" idx="9"/>
          </p:nvPr>
        </p:nvSpPr>
        <p:spPr/>
        <p:txBody>
          <a:bodyPr/>
          <a:p>
            <a:fld id="{B63A3115-D0F6-44AD-8DA6-1310385AFD94}" type="slidenum">
              <a:t>&lt;#&gt;</a:t>
            </a:fld>
          </a:p>
        </p:txBody>
      </p:sp>
      <p:sp>
        <p:nvSpPr>
          <p:cNvPr id="4" name="PlaceHolder 3"/>
          <p:cNvSpPr>
            <a:spLocks noGrp="1"/>
          </p:cNvSpPr>
          <p:nvPr>
            <p:ph type="dt" idx="7"/>
          </p:nvPr>
        </p:nvSpPr>
        <p:spPr/>
        <p:txBody>
          <a:bodyPr/>
          <a:p>
            <a:r>
              <a:rPr lang="en-US"/>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and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838080" y="365040"/>
            <a:ext cx="10515240" cy="1325160"/>
          </a:xfrm>
          <a:prstGeom prst="rect">
            <a:avLst/>
          </a:prstGeom>
          <a:noFill/>
          <a:ln w="0">
            <a:noFill/>
          </a:ln>
        </p:spPr>
        <p:txBody>
          <a:bodyPr lIns="0" rIns="0" tIns="0" bIns="0" anchor="ctr">
            <a:noAutofit/>
          </a:bodyPr>
          <a:p>
            <a:pPr indent="0">
              <a:buNone/>
            </a:pPr>
            <a:endParaRPr b="0" lang="en-US" sz="1800" spc="-1" strike="noStrike">
              <a:solidFill>
                <a:schemeClr val="dk1"/>
              </a:solidFill>
              <a:latin typeface="Calibri"/>
            </a:endParaRPr>
          </a:p>
        </p:txBody>
      </p:sp>
      <p:sp>
        <p:nvSpPr>
          <p:cNvPr id="23" name="PlaceHolder 2"/>
          <p:cNvSpPr>
            <a:spLocks noGrp="1"/>
          </p:cNvSpPr>
          <p:nvPr>
            <p:ph/>
          </p:nvPr>
        </p:nvSpPr>
        <p:spPr>
          <a:xfrm>
            <a:off x="838080" y="1825560"/>
            <a:ext cx="10515240" cy="4350960"/>
          </a:xfrm>
          <a:prstGeom prst="rect">
            <a:avLst/>
          </a:prstGeom>
          <a:noFill/>
          <a:ln w="0">
            <a:noFill/>
          </a:ln>
        </p:spPr>
        <p:txBody>
          <a:bodyPr lIns="0" rIns="0" tIns="0" bIns="0" anchor="t">
            <a:normAutofit/>
          </a:bodyPr>
          <a:p>
            <a:pPr indent="0">
              <a:lnSpc>
                <a:spcPct val="90000"/>
              </a:lnSpc>
              <a:spcBef>
                <a:spcPts val="1417"/>
              </a:spcBef>
              <a:buNone/>
            </a:pPr>
            <a:endParaRPr b="0" lang="en-US" sz="2800" spc="-1" strike="noStrike">
              <a:solidFill>
                <a:schemeClr val="dk1"/>
              </a:solidFill>
              <a:latin typeface="Calibri"/>
            </a:endParaRPr>
          </a:p>
        </p:txBody>
      </p:sp>
      <p:sp>
        <p:nvSpPr>
          <p:cNvPr id="4" name="PlaceHolder 3"/>
          <p:cNvSpPr>
            <a:spLocks noGrp="1"/>
          </p:cNvSpPr>
          <p:nvPr>
            <p:ph type="ftr" idx="11"/>
          </p:nvPr>
        </p:nvSpPr>
        <p:spPr/>
        <p:txBody>
          <a:bodyPr/>
          <a:p>
            <a:r>
              <a:t>Footer</a:t>
            </a:r>
          </a:p>
        </p:txBody>
      </p:sp>
      <p:sp>
        <p:nvSpPr>
          <p:cNvPr id="5" name="PlaceHolder 4"/>
          <p:cNvSpPr>
            <a:spLocks noGrp="1"/>
          </p:cNvSpPr>
          <p:nvPr>
            <p:ph type="sldNum" idx="12"/>
          </p:nvPr>
        </p:nvSpPr>
        <p:spPr/>
        <p:txBody>
          <a:bodyPr/>
          <a:p>
            <a:fld id="{425EB8D9-F2BB-4A2E-8D6F-7CA7C6BD88DE}" type="slidenum">
              <a:t>&lt;#&gt;</a:t>
            </a:fld>
          </a:p>
        </p:txBody>
      </p:sp>
      <p:sp>
        <p:nvSpPr>
          <p:cNvPr id="6" name="PlaceHolder 5"/>
          <p:cNvSpPr>
            <a:spLocks noGrp="1"/>
          </p:cNvSpPr>
          <p:nvPr>
            <p:ph type="dt" idx="10"/>
          </p:nvPr>
        </p:nvSpPr>
        <p:spPr/>
        <p:txBody>
          <a:bodyPr/>
          <a:p>
            <a:r>
              <a:rPr lang="en-US"/>
              <a:t/>
            </a: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Section Header">
    <p:spTree>
      <p:nvGrpSpPr>
        <p:cNvPr id="1" name=""/>
        <p:cNvGrpSpPr/>
        <p:nvPr/>
      </p:nvGrpSpPr>
      <p:grpSpPr>
        <a:xfrm>
          <a:off x="0" y="0"/>
          <a:ext cx="0" cy="0"/>
          <a:chOff x="0" y="0"/>
          <a:chExt cx="0" cy="0"/>
        </a:xfrm>
      </p:grpSpPr>
      <p:sp>
        <p:nvSpPr>
          <p:cNvPr id="2" name="PlaceHolder 1"/>
          <p:cNvSpPr>
            <a:spLocks noGrp="1"/>
          </p:cNvSpPr>
          <p:nvPr>
            <p:ph type="ftr" idx="14"/>
          </p:nvPr>
        </p:nvSpPr>
        <p:spPr/>
        <p:txBody>
          <a:bodyPr/>
          <a:p>
            <a:r>
              <a:t>Footer</a:t>
            </a:r>
          </a:p>
        </p:txBody>
      </p:sp>
      <p:sp>
        <p:nvSpPr>
          <p:cNvPr id="3" name="PlaceHolder 2"/>
          <p:cNvSpPr>
            <a:spLocks noGrp="1"/>
          </p:cNvSpPr>
          <p:nvPr>
            <p:ph type="sldNum" idx="15"/>
          </p:nvPr>
        </p:nvSpPr>
        <p:spPr/>
        <p:txBody>
          <a:bodyPr/>
          <a:p>
            <a:fld id="{807019E0-E884-458D-9E60-F5BDC84085BE}" type="slidenum">
              <a:t>&lt;#&gt;</a:t>
            </a:fld>
          </a:p>
        </p:txBody>
      </p:sp>
      <p:sp>
        <p:nvSpPr>
          <p:cNvPr id="4" name="PlaceHolder 3"/>
          <p:cNvSpPr>
            <a:spLocks noGrp="1"/>
          </p:cNvSpPr>
          <p:nvPr>
            <p:ph type="dt" idx="13"/>
          </p:nvPr>
        </p:nvSpPr>
        <p:spPr/>
        <p:txBody>
          <a:bodyPr/>
          <a:p>
            <a:r>
              <a:rPr lang="en-US"/>
              <a:t/>
            </a: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wo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838080" y="365040"/>
            <a:ext cx="10515240" cy="1325160"/>
          </a:xfrm>
          <a:prstGeom prst="rect">
            <a:avLst/>
          </a:prstGeom>
          <a:noFill/>
          <a:ln w="0">
            <a:noFill/>
          </a:ln>
        </p:spPr>
        <p:txBody>
          <a:bodyPr lIns="0" rIns="0" tIns="0" bIns="0" anchor="ctr">
            <a:noAutofit/>
          </a:bodyPr>
          <a:p>
            <a:pPr indent="0">
              <a:buNone/>
            </a:pPr>
            <a:endParaRPr b="0" lang="en-US" sz="1800" spc="-1" strike="noStrike">
              <a:solidFill>
                <a:schemeClr val="dk1"/>
              </a:solidFill>
              <a:latin typeface="Calibri"/>
            </a:endParaRPr>
          </a:p>
        </p:txBody>
      </p:sp>
      <p:sp>
        <p:nvSpPr>
          <p:cNvPr id="36" name="PlaceHolder 2"/>
          <p:cNvSpPr>
            <a:spLocks noGrp="1"/>
          </p:cNvSpPr>
          <p:nvPr>
            <p:ph/>
          </p:nvPr>
        </p:nvSpPr>
        <p:spPr>
          <a:xfrm>
            <a:off x="838080" y="1825560"/>
            <a:ext cx="5131080" cy="4350960"/>
          </a:xfrm>
          <a:prstGeom prst="rect">
            <a:avLst/>
          </a:prstGeom>
          <a:noFill/>
          <a:ln w="0">
            <a:noFill/>
          </a:ln>
        </p:spPr>
        <p:txBody>
          <a:bodyPr lIns="0" rIns="0" tIns="0" bIns="0" anchor="t">
            <a:normAutofit/>
          </a:bodyPr>
          <a:p>
            <a:pPr indent="0">
              <a:lnSpc>
                <a:spcPct val="90000"/>
              </a:lnSpc>
              <a:spcBef>
                <a:spcPts val="1417"/>
              </a:spcBef>
              <a:buNone/>
            </a:pPr>
            <a:endParaRPr b="0" lang="en-US" sz="2800" spc="-1" strike="noStrike">
              <a:solidFill>
                <a:schemeClr val="dk1"/>
              </a:solidFill>
              <a:latin typeface="Calibri"/>
            </a:endParaRPr>
          </a:p>
        </p:txBody>
      </p:sp>
      <p:sp>
        <p:nvSpPr>
          <p:cNvPr id="37" name="PlaceHolder 3"/>
          <p:cNvSpPr>
            <a:spLocks noGrp="1"/>
          </p:cNvSpPr>
          <p:nvPr>
            <p:ph/>
          </p:nvPr>
        </p:nvSpPr>
        <p:spPr>
          <a:xfrm>
            <a:off x="6226200" y="1825560"/>
            <a:ext cx="5131080" cy="4350960"/>
          </a:xfrm>
          <a:prstGeom prst="rect">
            <a:avLst/>
          </a:prstGeom>
          <a:noFill/>
          <a:ln w="0">
            <a:noFill/>
          </a:ln>
        </p:spPr>
        <p:txBody>
          <a:bodyPr lIns="0" rIns="0" tIns="0" bIns="0" anchor="t">
            <a:normAutofit/>
          </a:bodyPr>
          <a:p>
            <a:pPr indent="0">
              <a:lnSpc>
                <a:spcPct val="90000"/>
              </a:lnSpc>
              <a:spcBef>
                <a:spcPts val="1417"/>
              </a:spcBef>
              <a:buNone/>
            </a:pPr>
            <a:endParaRPr b="0" lang="en-US" sz="2800" spc="-1" strike="noStrike">
              <a:solidFill>
                <a:schemeClr val="dk1"/>
              </a:solidFill>
              <a:latin typeface="Calibri"/>
            </a:endParaRPr>
          </a:p>
        </p:txBody>
      </p:sp>
      <p:sp>
        <p:nvSpPr>
          <p:cNvPr id="5" name="PlaceHolder 4"/>
          <p:cNvSpPr>
            <a:spLocks noGrp="1"/>
          </p:cNvSpPr>
          <p:nvPr>
            <p:ph type="ftr" idx="17"/>
          </p:nvPr>
        </p:nvSpPr>
        <p:spPr/>
        <p:txBody>
          <a:bodyPr/>
          <a:p>
            <a:r>
              <a:t>Footer</a:t>
            </a:r>
          </a:p>
        </p:txBody>
      </p:sp>
      <p:sp>
        <p:nvSpPr>
          <p:cNvPr id="6" name="PlaceHolder 5"/>
          <p:cNvSpPr>
            <a:spLocks noGrp="1"/>
          </p:cNvSpPr>
          <p:nvPr>
            <p:ph type="sldNum" idx="18"/>
          </p:nvPr>
        </p:nvSpPr>
        <p:spPr/>
        <p:txBody>
          <a:bodyPr/>
          <a:p>
            <a:fld id="{CB870F65-1A2F-4F5E-B277-127642466B46}" type="slidenum">
              <a:t>&lt;#&gt;</a:t>
            </a:fld>
          </a:p>
        </p:txBody>
      </p:sp>
      <p:sp>
        <p:nvSpPr>
          <p:cNvPr id="7" name="PlaceHolder 6"/>
          <p:cNvSpPr>
            <a:spLocks noGrp="1"/>
          </p:cNvSpPr>
          <p:nvPr>
            <p:ph type="dt" idx="16"/>
          </p:nvPr>
        </p:nvSpPr>
        <p:spPr/>
        <p:txBody>
          <a:bodyPr/>
          <a:p>
            <a:r>
              <a:rPr lang="en-US"/>
              <a:t/>
            </a: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Comparison">
    <p:spTree>
      <p:nvGrpSpPr>
        <p:cNvPr id="1" name=""/>
        <p:cNvGrpSpPr/>
        <p:nvPr/>
      </p:nvGrpSpPr>
      <p:grpSpPr>
        <a:xfrm>
          <a:off x="0" y="0"/>
          <a:ext cx="0" cy="0"/>
          <a:chOff x="0" y="0"/>
          <a:chExt cx="0" cy="0"/>
        </a:xfrm>
      </p:grpSpPr>
      <p:sp>
        <p:nvSpPr>
          <p:cNvPr id="2" name="PlaceHolder 1"/>
          <p:cNvSpPr>
            <a:spLocks noGrp="1"/>
          </p:cNvSpPr>
          <p:nvPr>
            <p:ph type="ftr" idx="20"/>
          </p:nvPr>
        </p:nvSpPr>
        <p:spPr/>
        <p:txBody>
          <a:bodyPr/>
          <a:p>
            <a:r>
              <a:t>Footer</a:t>
            </a:r>
          </a:p>
        </p:txBody>
      </p:sp>
      <p:sp>
        <p:nvSpPr>
          <p:cNvPr id="3" name="PlaceHolder 2"/>
          <p:cNvSpPr>
            <a:spLocks noGrp="1"/>
          </p:cNvSpPr>
          <p:nvPr>
            <p:ph type="sldNum" idx="21"/>
          </p:nvPr>
        </p:nvSpPr>
        <p:spPr/>
        <p:txBody>
          <a:bodyPr/>
          <a:p>
            <a:fld id="{3CE47C9E-662E-434F-B9E1-5A723E91FB2F}" type="slidenum">
              <a:t>&lt;#&gt;</a:t>
            </a:fld>
          </a:p>
        </p:txBody>
      </p:sp>
      <p:sp>
        <p:nvSpPr>
          <p:cNvPr id="4" name="PlaceHolder 3"/>
          <p:cNvSpPr>
            <a:spLocks noGrp="1"/>
          </p:cNvSpPr>
          <p:nvPr>
            <p:ph type="dt" idx="19"/>
          </p:nvPr>
        </p:nvSpPr>
        <p:spPr/>
        <p:txBody>
          <a:bodyPr/>
          <a:p>
            <a:r>
              <a:rPr lang="en-US"/>
              <a:t/>
            </a: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0" name="PlaceHolder 1"/>
          <p:cNvSpPr>
            <a:spLocks noGrp="1"/>
          </p:cNvSpPr>
          <p:nvPr>
            <p:ph type="title"/>
          </p:nvPr>
        </p:nvSpPr>
        <p:spPr>
          <a:xfrm>
            <a:off x="838080" y="365040"/>
            <a:ext cx="10515240" cy="1325160"/>
          </a:xfrm>
          <a:prstGeom prst="rect">
            <a:avLst/>
          </a:prstGeom>
          <a:noFill/>
          <a:ln w="0">
            <a:noFill/>
          </a:ln>
        </p:spPr>
        <p:txBody>
          <a:bodyPr lIns="0" rIns="0" tIns="0" bIns="0" anchor="ctr">
            <a:noAutofit/>
          </a:bodyPr>
          <a:p>
            <a:pPr indent="0">
              <a:buNone/>
            </a:pPr>
            <a:endParaRPr b="0" lang="en-US" sz="1800" spc="-1" strike="noStrike">
              <a:solidFill>
                <a:schemeClr val="dk1"/>
              </a:solidFill>
              <a:latin typeface="Calibri"/>
            </a:endParaRPr>
          </a:p>
        </p:txBody>
      </p:sp>
      <p:sp>
        <p:nvSpPr>
          <p:cNvPr id="3" name="PlaceHolder 2"/>
          <p:cNvSpPr>
            <a:spLocks noGrp="1"/>
          </p:cNvSpPr>
          <p:nvPr>
            <p:ph type="ftr" idx="23"/>
          </p:nvPr>
        </p:nvSpPr>
        <p:spPr/>
        <p:txBody>
          <a:bodyPr/>
          <a:p>
            <a:r>
              <a:t>Footer</a:t>
            </a:r>
          </a:p>
        </p:txBody>
      </p:sp>
      <p:sp>
        <p:nvSpPr>
          <p:cNvPr id="4" name="PlaceHolder 3"/>
          <p:cNvSpPr>
            <a:spLocks noGrp="1"/>
          </p:cNvSpPr>
          <p:nvPr>
            <p:ph type="sldNum" idx="24"/>
          </p:nvPr>
        </p:nvSpPr>
        <p:spPr/>
        <p:txBody>
          <a:bodyPr/>
          <a:p>
            <a:fld id="{37312F43-BF06-4D37-A6D5-C0E2E072F104}" type="slidenum">
              <a:t>&lt;#&gt;</a:t>
            </a:fld>
          </a:p>
        </p:txBody>
      </p:sp>
      <p:sp>
        <p:nvSpPr>
          <p:cNvPr id="5" name="PlaceHolder 4"/>
          <p:cNvSpPr>
            <a:spLocks noGrp="1"/>
          </p:cNvSpPr>
          <p:nvPr>
            <p:ph type="dt" idx="22"/>
          </p:nvPr>
        </p:nvSpPr>
        <p:spPr/>
        <p:txBody>
          <a:bodyPr/>
          <a:p>
            <a:r>
              <a:rPr lang="en-US"/>
              <a:t/>
            </a: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p:spTree>
      <p:nvGrpSpPr>
        <p:cNvPr id="1" name=""/>
        <p:cNvGrpSpPr/>
        <p:nvPr/>
      </p:nvGrpSpPr>
      <p:grpSpPr>
        <a:xfrm>
          <a:off x="0" y="0"/>
          <a:ext cx="0" cy="0"/>
          <a:chOff x="0" y="0"/>
          <a:chExt cx="0" cy="0"/>
        </a:xfrm>
      </p:grpSpPr>
      <p:sp>
        <p:nvSpPr>
          <p:cNvPr id="2" name="PlaceHolder 1"/>
          <p:cNvSpPr>
            <a:spLocks noGrp="1"/>
          </p:cNvSpPr>
          <p:nvPr>
            <p:ph type="ftr" idx="26"/>
          </p:nvPr>
        </p:nvSpPr>
        <p:spPr/>
        <p:txBody>
          <a:bodyPr/>
          <a:p>
            <a:r>
              <a:t>Footer</a:t>
            </a:r>
          </a:p>
        </p:txBody>
      </p:sp>
      <p:sp>
        <p:nvSpPr>
          <p:cNvPr id="3" name="PlaceHolder 2"/>
          <p:cNvSpPr>
            <a:spLocks noGrp="1"/>
          </p:cNvSpPr>
          <p:nvPr>
            <p:ph type="sldNum" idx="27"/>
          </p:nvPr>
        </p:nvSpPr>
        <p:spPr/>
        <p:txBody>
          <a:bodyPr/>
          <a:p>
            <a:fld id="{DDD24AF4-61D8-4A40-BAEC-4EFB1B8C6C95}" type="slidenum">
              <a:t>&lt;#&gt;</a:t>
            </a:fld>
          </a:p>
        </p:txBody>
      </p:sp>
      <p:sp>
        <p:nvSpPr>
          <p:cNvPr id="4" name="PlaceHolder 3"/>
          <p:cNvSpPr>
            <a:spLocks noGrp="1"/>
          </p:cNvSpPr>
          <p:nvPr>
            <p:ph type="dt" idx="25"/>
          </p:nvPr>
        </p:nvSpPr>
        <p:spPr/>
        <p:txBody>
          <a:bodyPr/>
          <a:p>
            <a:r>
              <a:rPr lang="en-U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
</Relationships>
</file>

<file path=ppt/slideMasters/_rels/slideMaster10.xml.rels><?xml version="1.0" encoding="UTF-8"?>
<Relationships xmlns="http://schemas.openxmlformats.org/package/2006/relationships"><Relationship Id="rId1" Type="http://schemas.openxmlformats.org/officeDocument/2006/relationships/theme" Target="../theme/theme10.xml"/><Relationship Id="rId2" Type="http://schemas.openxmlformats.org/officeDocument/2006/relationships/slideLayout" Target="../slideLayouts/slideLayout10.xml"/>
</Relationships>
</file>

<file path=ppt/slideMasters/_rels/slideMaster11.xml.rels><?xml version="1.0" encoding="UTF-8"?>
<Relationships xmlns="http://schemas.openxmlformats.org/package/2006/relationships"><Relationship Id="rId1" Type="http://schemas.openxmlformats.org/officeDocument/2006/relationships/theme" Target="../theme/theme11.xml"/><Relationship Id="rId2" Type="http://schemas.openxmlformats.org/officeDocument/2006/relationships/slideLayout" Target="../slideLayouts/slideLayout11.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2.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3.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4.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5.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slideLayout" Target="../slideLayouts/slideLayout6.xml"/>
</Relationships>
</file>

<file path=ppt/slideMasters/_rels/slideMaster7.xml.rels><?xml version="1.0" encoding="UTF-8"?>
<Relationships xmlns="http://schemas.openxmlformats.org/package/2006/relationships"><Relationship Id="rId1" Type="http://schemas.openxmlformats.org/officeDocument/2006/relationships/theme" Target="../theme/theme7.xml"/><Relationship Id="rId2" Type="http://schemas.openxmlformats.org/officeDocument/2006/relationships/slideLayout" Target="../slideLayouts/slideLayout7.xml"/>
</Relationships>
</file>

<file path=ppt/slideMasters/_rels/slideMaster8.xml.rels><?xml version="1.0" encoding="UTF-8"?>
<Relationships xmlns="http://schemas.openxmlformats.org/package/2006/relationships"><Relationship Id="rId1" Type="http://schemas.openxmlformats.org/officeDocument/2006/relationships/theme" Target="../theme/theme8.xml"/><Relationship Id="rId2" Type="http://schemas.openxmlformats.org/officeDocument/2006/relationships/slideLayout" Target="../slideLayouts/slideLayout8.xml"/>
</Relationships>
</file>

<file path=ppt/slideMasters/_rels/slideMaster9.xml.rels><?xml version="1.0" encoding="UTF-8"?>
<Relationships xmlns="http://schemas.openxmlformats.org/package/2006/relationships"><Relationship Id="rId1" Type="http://schemas.openxmlformats.org/officeDocument/2006/relationships/theme" Target="../theme/theme9.xml"/><Relationship Id="rId2" Type="http://schemas.openxmlformats.org/officeDocument/2006/relationships/slideLayout" Target="../slideLayouts/slideLayout9.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1523880" y="1122480"/>
            <a:ext cx="9143640" cy="2387160"/>
          </a:xfrm>
          <a:prstGeom prst="rect">
            <a:avLst/>
          </a:prstGeom>
          <a:noFill/>
          <a:ln w="0">
            <a:noFill/>
          </a:ln>
        </p:spPr>
        <p:txBody>
          <a:bodyPr lIns="91440" rIns="91440" tIns="45720" bIns="45720" anchor="b">
            <a:noAutofit/>
          </a:bodyPr>
          <a:p>
            <a:pPr indent="0" algn="ctr" defTabSz="914400">
              <a:lnSpc>
                <a:spcPct val="90000"/>
              </a:lnSpc>
              <a:buNone/>
            </a:pPr>
            <a:r>
              <a:rPr b="0" lang="en-US" sz="6000" spc="-1" strike="noStrike">
                <a:solidFill>
                  <a:schemeClr val="dk1"/>
                </a:solidFill>
                <a:latin typeface="Calibri Light"/>
              </a:rPr>
              <a:t>Click to edit Master title style</a:t>
            </a:r>
            <a:endParaRPr b="0" lang="en-US" sz="6000" spc="-1" strike="noStrike">
              <a:solidFill>
                <a:schemeClr val="dk1"/>
              </a:solidFill>
              <a:latin typeface="Calibri"/>
            </a:endParaRPr>
          </a:p>
        </p:txBody>
      </p:sp>
      <p:sp>
        <p:nvSpPr>
          <p:cNvPr id="1" name="PlaceHolder 2"/>
          <p:cNvSpPr>
            <a:spLocks noGrp="1"/>
          </p:cNvSpPr>
          <p:nvPr>
            <p:ph type="dt" idx="1"/>
          </p:nvPr>
        </p:nvSpPr>
        <p:spPr>
          <a:xfrm>
            <a:off x="838080" y="6356520"/>
            <a:ext cx="2742840" cy="364680"/>
          </a:xfrm>
          <a:prstGeom prst="rect">
            <a:avLst/>
          </a:prstGeom>
          <a:noFill/>
          <a:ln w="0">
            <a:noFill/>
          </a:ln>
        </p:spPr>
        <p:txBody>
          <a:bodyPr lIns="91440" rIns="91440" tIns="45720" bIns="45720" anchor="ctr">
            <a:noAutofit/>
          </a:bodyPr>
          <a:lstStyle>
            <a:lvl1pPr indent="0" defTabSz="914400">
              <a:lnSpc>
                <a:spcPct val="100000"/>
              </a:lnSpc>
              <a:buNone/>
              <a:defRPr b="0" lang="en-US" sz="1200" spc="-1" strike="noStrike">
                <a:solidFill>
                  <a:schemeClr val="dk1">
                    <a:tint val="75000"/>
                  </a:schemeClr>
                </a:solidFill>
                <a:latin typeface="Calibri"/>
              </a:defRPr>
            </a:lvl1pPr>
          </a:lstStyle>
          <a:p>
            <a:pPr indent="0" defTabSz="914400">
              <a:lnSpc>
                <a:spcPct val="100000"/>
              </a:lnSpc>
              <a:buNone/>
            </a:pPr>
            <a:r>
              <a:rPr b="0" lang="en-US" sz="1200" spc="-1" strike="noStrike">
                <a:solidFill>
                  <a:schemeClr val="dk1">
                    <a:tint val="75000"/>
                  </a:schemeClr>
                </a:solidFill>
                <a:latin typeface="Calibri"/>
              </a:rPr>
              <a:t> </a:t>
            </a:r>
            <a:endParaRPr b="0" lang="en-US" sz="1200" spc="-1" strike="noStrike">
              <a:solidFill>
                <a:srgbClr val="000000"/>
              </a:solidFill>
              <a:latin typeface="Times New Roman"/>
            </a:endParaRPr>
          </a:p>
        </p:txBody>
      </p:sp>
      <p:sp>
        <p:nvSpPr>
          <p:cNvPr id="2" name="PlaceHolder 3"/>
          <p:cNvSpPr>
            <a:spLocks noGrp="1"/>
          </p:cNvSpPr>
          <p:nvPr>
            <p:ph type="ftr" idx="2"/>
          </p:nvPr>
        </p:nvSpPr>
        <p:spPr>
          <a:xfrm>
            <a:off x="4038480" y="635652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 </a:t>
            </a:r>
            <a:endParaRPr b="0" lang="en-US" sz="1400" spc="-1" strike="noStrike">
              <a:solidFill>
                <a:srgbClr val="000000"/>
              </a:solidFill>
              <a:latin typeface="Times New Roman"/>
            </a:endParaRPr>
          </a:p>
        </p:txBody>
      </p:sp>
      <p:sp>
        <p:nvSpPr>
          <p:cNvPr id="3" name="PlaceHolder 4"/>
          <p:cNvSpPr>
            <a:spLocks noGrp="1"/>
          </p:cNvSpPr>
          <p:nvPr>
            <p:ph type="sldNum" idx="3"/>
          </p:nvPr>
        </p:nvSpPr>
        <p:spPr>
          <a:xfrm>
            <a:off x="8610480" y="6356520"/>
            <a:ext cx="274284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1200" spc="-1" strike="noStrike">
                <a:solidFill>
                  <a:schemeClr val="dk1">
                    <a:tint val="75000"/>
                  </a:schemeClr>
                </a:solidFill>
                <a:latin typeface="Calibri"/>
              </a:defRPr>
            </a:lvl1pPr>
          </a:lstStyle>
          <a:p>
            <a:pPr indent="0" algn="r" defTabSz="914400">
              <a:lnSpc>
                <a:spcPct val="100000"/>
              </a:lnSpc>
              <a:buNone/>
            </a:pPr>
            <a:fld id="{2BDDBF6B-20E1-4788-B58F-2E17BC99C954}" type="slidenum">
              <a:rPr b="0" lang="en-US" sz="1200" spc="-1" strike="noStrike">
                <a:solidFill>
                  <a:schemeClr val="dk1">
                    <a:tint val="75000"/>
                  </a:schemeClr>
                </a:solidFill>
                <a:latin typeface="Calibri"/>
              </a:rPr>
              <a:t>20</a:t>
            </a:fld>
            <a:endParaRPr b="0" lang="en-US" sz="1200" spc="-1" strike="noStrike">
              <a:solidFill>
                <a:srgbClr val="000000"/>
              </a:solidFill>
              <a:latin typeface="Times New Roman"/>
            </a:endParaRPr>
          </a:p>
        </p:txBody>
      </p:sp>
      <p:sp>
        <p:nvSpPr>
          <p:cNvPr id="4"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lnSpc>
                <a:spcPct val="90000"/>
              </a:lnSpc>
              <a:spcBef>
                <a:spcPts val="1417"/>
              </a:spcBef>
              <a:buClr>
                <a:srgbClr val="000000"/>
              </a:buClr>
              <a:buSzPct val="45000"/>
              <a:buFont typeface="Wingdings" charset="2"/>
              <a:buChar char=""/>
            </a:pPr>
            <a:r>
              <a:rPr b="0" lang="en-US" sz="2800" spc="-1" strike="noStrike">
                <a:solidFill>
                  <a:schemeClr val="dk1"/>
                </a:solidFill>
                <a:latin typeface="Calibri"/>
              </a:rPr>
              <a:t>Click to edit the outline text format</a:t>
            </a:r>
            <a:endParaRPr b="0" lang="en-US" sz="2800" spc="-1" strike="noStrike">
              <a:solidFill>
                <a:schemeClr val="dk1"/>
              </a:solidFill>
              <a:latin typeface="Calibri"/>
            </a:endParaRPr>
          </a:p>
          <a:p>
            <a:pPr lvl="1" marL="864000" indent="-324000">
              <a:lnSpc>
                <a:spcPct val="90000"/>
              </a:lnSpc>
              <a:spcBef>
                <a:spcPts val="1134"/>
              </a:spcBef>
              <a:buClr>
                <a:srgbClr val="000000"/>
              </a:buClr>
              <a:buSzPct val="75000"/>
              <a:buFont typeface="Symbol" charset="2"/>
              <a:buChar char=""/>
            </a:pPr>
            <a:r>
              <a:rPr b="0" lang="en-US" sz="2000" spc="-1" strike="noStrike">
                <a:solidFill>
                  <a:schemeClr val="dk1"/>
                </a:solidFill>
                <a:latin typeface="Calibri"/>
              </a:rPr>
              <a:t>Second Outline Level</a:t>
            </a:r>
            <a:endParaRPr b="0" lang="en-US" sz="2000" spc="-1" strike="noStrike">
              <a:solidFill>
                <a:schemeClr val="dk1"/>
              </a:solidFill>
              <a:latin typeface="Calibri"/>
            </a:endParaRPr>
          </a:p>
          <a:p>
            <a:pPr lvl="2" marL="1296000" indent="-288000">
              <a:lnSpc>
                <a:spcPct val="90000"/>
              </a:lnSpc>
              <a:spcBef>
                <a:spcPts val="850"/>
              </a:spcBef>
              <a:buClr>
                <a:srgbClr val="000000"/>
              </a:buClr>
              <a:buSzPct val="45000"/>
              <a:buFont typeface="Wingdings" charset="2"/>
              <a:buChar char=""/>
            </a:pPr>
            <a:r>
              <a:rPr b="0" lang="en-US" sz="1800" spc="-1" strike="noStrike">
                <a:solidFill>
                  <a:schemeClr val="dk1"/>
                </a:solidFill>
                <a:latin typeface="Calibri"/>
              </a:rPr>
              <a:t>Third Outline Level</a:t>
            </a:r>
            <a:endParaRPr b="0" lang="en-US" sz="1800" spc="-1" strike="noStrike">
              <a:solidFill>
                <a:schemeClr val="dk1"/>
              </a:solidFill>
              <a:latin typeface="Calibri"/>
            </a:endParaRPr>
          </a:p>
          <a:p>
            <a:pPr lvl="3" marL="1728000" indent="-216000">
              <a:lnSpc>
                <a:spcPct val="90000"/>
              </a:lnSpc>
              <a:spcBef>
                <a:spcPts val="567"/>
              </a:spcBef>
              <a:buClr>
                <a:srgbClr val="000000"/>
              </a:buClr>
              <a:buSzPct val="75000"/>
              <a:buFont typeface="Symbol" charset="2"/>
              <a:buChar char=""/>
            </a:pPr>
            <a:r>
              <a:rPr b="0" lang="en-US" sz="1800" spc="-1" strike="noStrike">
                <a:solidFill>
                  <a:schemeClr val="dk1"/>
                </a:solidFill>
                <a:latin typeface="Calibri"/>
              </a:rPr>
              <a:t>Fourth Outline Level</a:t>
            </a:r>
            <a:endParaRPr b="0" lang="en-US" sz="1800" spc="-1" strike="noStrike">
              <a:solidFill>
                <a:schemeClr val="dk1"/>
              </a:solidFill>
              <a:latin typeface="Calibri"/>
            </a:endParaRPr>
          </a:p>
          <a:p>
            <a:pPr lvl="4" marL="2160000" indent="-216000">
              <a:lnSpc>
                <a:spcPct val="90000"/>
              </a:lnSpc>
              <a:spcBef>
                <a:spcPts val="283"/>
              </a:spcBef>
              <a:buClr>
                <a:srgbClr val="000000"/>
              </a:buClr>
              <a:buSzPct val="45000"/>
              <a:buFont typeface="Wingdings" charset="2"/>
              <a:buChar char=""/>
            </a:pPr>
            <a:r>
              <a:rPr b="0" lang="en-US" sz="2000" spc="-1" strike="noStrike">
                <a:solidFill>
                  <a:schemeClr val="dk1"/>
                </a:solidFill>
                <a:latin typeface="Calibri"/>
              </a:rPr>
              <a:t>Fifth Outline Level</a:t>
            </a:r>
            <a:endParaRPr b="0" lang="en-US" sz="2000" spc="-1" strike="noStrike">
              <a:solidFill>
                <a:schemeClr val="dk1"/>
              </a:solidFill>
              <a:latin typeface="Calibri"/>
            </a:endParaRPr>
          </a:p>
          <a:p>
            <a:pPr lvl="5" marL="2592000" indent="-216000">
              <a:lnSpc>
                <a:spcPct val="90000"/>
              </a:lnSpc>
              <a:spcBef>
                <a:spcPts val="283"/>
              </a:spcBef>
              <a:buClr>
                <a:srgbClr val="000000"/>
              </a:buClr>
              <a:buSzPct val="45000"/>
              <a:buFont typeface="Wingdings" charset="2"/>
              <a:buChar char=""/>
            </a:pPr>
            <a:r>
              <a:rPr b="0" lang="en-US" sz="2000" spc="-1" strike="noStrike">
                <a:solidFill>
                  <a:schemeClr val="dk1"/>
                </a:solidFill>
                <a:latin typeface="Calibri"/>
              </a:rPr>
              <a:t>Sixth Outline Level</a:t>
            </a:r>
            <a:endParaRPr b="0" lang="en-US" sz="2000" spc="-1" strike="noStrike">
              <a:solidFill>
                <a:schemeClr val="dk1"/>
              </a:solidFill>
              <a:latin typeface="Calibri"/>
            </a:endParaRPr>
          </a:p>
          <a:p>
            <a:pPr lvl="6" marL="3024000" indent="-216000">
              <a:lnSpc>
                <a:spcPct val="90000"/>
              </a:lnSpc>
              <a:spcBef>
                <a:spcPts val="283"/>
              </a:spcBef>
              <a:buClr>
                <a:srgbClr val="000000"/>
              </a:buClr>
              <a:buSzPct val="45000"/>
              <a:buFont typeface="Wingdings" charset="2"/>
              <a:buChar char=""/>
            </a:pPr>
            <a:r>
              <a:rPr b="0" lang="en-US" sz="2000" spc="-1" strike="noStrike">
                <a:solidFill>
                  <a:schemeClr val="dk1"/>
                </a:solidFill>
                <a:latin typeface="Calibri"/>
              </a:rPr>
              <a:t>Seventh Outline Level</a:t>
            </a:r>
            <a:endParaRPr b="0" lang="en-US" sz="2000" spc="-1" strike="noStrike">
              <a:solidFill>
                <a:schemeClr val="dk1"/>
              </a:solidFill>
              <a:latin typeface="Calibri"/>
            </a:endParaRPr>
          </a:p>
        </p:txBody>
      </p:sp>
    </p:spTree>
  </p:cSld>
  <p:clrMap bg1="lt1" bg2="lt2" tx1="dk1" tx2="dk2" accent1="accent1" accent2="accent2" accent3="accent3" accent4="accent4" accent5="accent5" accent6="accent6" hlink="hlink" folHlink="folHlink"/>
  <p:sldLayoutIdLst>
    <p:sldLayoutId id="2147483649" r:id="rId2"/>
  </p:sldLayoutIdLst>
</p:sldMaster>
</file>

<file path=ppt/slideMasters/slideMaster10.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54" name="PlaceHolder 1"/>
          <p:cNvSpPr>
            <a:spLocks noGrp="1"/>
          </p:cNvSpPr>
          <p:nvPr>
            <p:ph type="title"/>
          </p:nvPr>
        </p:nvSpPr>
        <p:spPr>
          <a:xfrm>
            <a:off x="839880" y="457200"/>
            <a:ext cx="3931920" cy="1599840"/>
          </a:xfrm>
          <a:prstGeom prst="rect">
            <a:avLst/>
          </a:prstGeom>
          <a:noFill/>
          <a:ln w="0">
            <a:noFill/>
          </a:ln>
        </p:spPr>
        <p:txBody>
          <a:bodyPr lIns="91440" rIns="91440" tIns="45720" bIns="45720" anchor="b">
            <a:noAutofit/>
          </a:bodyPr>
          <a:p>
            <a:pPr indent="0" defTabSz="914400">
              <a:lnSpc>
                <a:spcPct val="90000"/>
              </a:lnSpc>
              <a:buNone/>
            </a:pPr>
            <a:r>
              <a:rPr b="0" lang="en-US" sz="3200" spc="-1" strike="noStrike">
                <a:solidFill>
                  <a:schemeClr val="dk1"/>
                </a:solidFill>
                <a:latin typeface="Calibri Light"/>
              </a:rPr>
              <a:t>Click to edit Master title style</a:t>
            </a:r>
            <a:endParaRPr b="0" lang="en-US" sz="3200" spc="-1" strike="noStrike">
              <a:solidFill>
                <a:schemeClr val="dk1"/>
              </a:solidFill>
              <a:latin typeface="Calibri"/>
            </a:endParaRPr>
          </a:p>
        </p:txBody>
      </p:sp>
      <p:sp>
        <p:nvSpPr>
          <p:cNvPr id="55" name="PlaceHolder 2"/>
          <p:cNvSpPr>
            <a:spLocks noGrp="1"/>
          </p:cNvSpPr>
          <p:nvPr>
            <p:ph type="body"/>
          </p:nvPr>
        </p:nvSpPr>
        <p:spPr>
          <a:xfrm>
            <a:off x="5183280" y="987480"/>
            <a:ext cx="6171840" cy="4873320"/>
          </a:xfrm>
          <a:prstGeom prst="rect">
            <a:avLst/>
          </a:prstGeom>
          <a:noFill/>
          <a:ln w="0">
            <a:noFill/>
          </a:ln>
        </p:spPr>
        <p:txBody>
          <a:bodyPr lIns="91440" rIns="91440" tIns="45720" bIns="45720" anchor="t">
            <a:noAutofit/>
          </a:bodyPr>
          <a:p>
            <a:pPr marL="228600" indent="-228600" defTabSz="914400">
              <a:lnSpc>
                <a:spcPct val="90000"/>
              </a:lnSpc>
              <a:spcBef>
                <a:spcPts val="1001"/>
              </a:spcBef>
              <a:buClr>
                <a:srgbClr val="000000"/>
              </a:buClr>
              <a:buFont typeface="Arial"/>
              <a:buChar char="•"/>
            </a:pPr>
            <a:r>
              <a:rPr b="0" lang="en-US" sz="3200" spc="-1" strike="noStrike">
                <a:solidFill>
                  <a:schemeClr val="dk1"/>
                </a:solidFill>
                <a:latin typeface="Calibri"/>
              </a:rPr>
              <a:t>Click to edit Master text styles</a:t>
            </a:r>
            <a:endParaRPr b="0" lang="en-US" sz="3200" spc="-1" strike="noStrike">
              <a:solidFill>
                <a:schemeClr val="dk1"/>
              </a:solidFill>
              <a:latin typeface="Calibri"/>
            </a:endParaRPr>
          </a:p>
          <a:p>
            <a:pPr lvl="1" marL="685800" indent="-228600" defTabSz="914400">
              <a:lnSpc>
                <a:spcPct val="90000"/>
              </a:lnSpc>
              <a:spcBef>
                <a:spcPts val="499"/>
              </a:spcBef>
              <a:buClr>
                <a:srgbClr val="000000"/>
              </a:buClr>
              <a:buFont typeface="Arial"/>
              <a:buChar char="•"/>
            </a:pPr>
            <a:r>
              <a:rPr b="0" lang="en-US" sz="2800" spc="-1" strike="noStrike">
                <a:solidFill>
                  <a:schemeClr val="dk1"/>
                </a:solidFill>
                <a:latin typeface="Calibri"/>
              </a:rPr>
              <a:t>Second level</a:t>
            </a:r>
            <a:endParaRPr b="0" lang="en-US" sz="2800" spc="-1" strike="noStrike">
              <a:solidFill>
                <a:schemeClr val="dk1"/>
              </a:solidFill>
              <a:latin typeface="Calibri"/>
            </a:endParaRPr>
          </a:p>
          <a:p>
            <a:pPr lvl="2" marL="1143000" indent="-228600" defTabSz="914400">
              <a:lnSpc>
                <a:spcPct val="90000"/>
              </a:lnSpc>
              <a:spcBef>
                <a:spcPts val="499"/>
              </a:spcBef>
              <a:buClr>
                <a:srgbClr val="000000"/>
              </a:buClr>
              <a:buFont typeface="Arial"/>
              <a:buChar char="•"/>
            </a:pPr>
            <a:r>
              <a:rPr b="0" lang="en-US" sz="2400" spc="-1" strike="noStrike">
                <a:solidFill>
                  <a:schemeClr val="dk1"/>
                </a:solidFill>
                <a:latin typeface="Calibri"/>
              </a:rPr>
              <a:t>Third level</a:t>
            </a:r>
            <a:endParaRPr b="0" lang="en-US" sz="2400" spc="-1" strike="noStrike">
              <a:solidFill>
                <a:schemeClr val="dk1"/>
              </a:solidFill>
              <a:latin typeface="Calibri"/>
            </a:endParaRPr>
          </a:p>
          <a:p>
            <a:pPr lvl="3" marL="1600200" indent="-228600" defTabSz="914400">
              <a:lnSpc>
                <a:spcPct val="90000"/>
              </a:lnSpc>
              <a:spcBef>
                <a:spcPts val="499"/>
              </a:spcBef>
              <a:buClr>
                <a:srgbClr val="000000"/>
              </a:buClr>
              <a:buFont typeface="Arial"/>
              <a:buChar char="•"/>
            </a:pPr>
            <a:r>
              <a:rPr b="0" lang="en-US" sz="2000" spc="-1" strike="noStrike">
                <a:solidFill>
                  <a:schemeClr val="dk1"/>
                </a:solidFill>
                <a:latin typeface="Calibri"/>
              </a:rPr>
              <a:t>Fourth level</a:t>
            </a:r>
            <a:endParaRPr b="0" lang="en-US" sz="2000" spc="-1" strike="noStrike">
              <a:solidFill>
                <a:schemeClr val="dk1"/>
              </a:solidFill>
              <a:latin typeface="Calibri"/>
            </a:endParaRPr>
          </a:p>
          <a:p>
            <a:pPr lvl="4" marL="2057400" indent="-228600" defTabSz="914400">
              <a:lnSpc>
                <a:spcPct val="90000"/>
              </a:lnSpc>
              <a:spcBef>
                <a:spcPts val="499"/>
              </a:spcBef>
              <a:buClr>
                <a:srgbClr val="000000"/>
              </a:buClr>
              <a:buFont typeface="Arial"/>
              <a:buChar char="•"/>
            </a:pPr>
            <a:r>
              <a:rPr b="0" lang="en-US" sz="2000" spc="-1" strike="noStrike">
                <a:solidFill>
                  <a:schemeClr val="dk1"/>
                </a:solidFill>
                <a:latin typeface="Calibri"/>
              </a:rPr>
              <a:t>Fifth level</a:t>
            </a:r>
            <a:endParaRPr b="0" lang="en-US" sz="2000" spc="-1" strike="noStrike">
              <a:solidFill>
                <a:schemeClr val="dk1"/>
              </a:solidFill>
              <a:latin typeface="Calibri"/>
            </a:endParaRPr>
          </a:p>
        </p:txBody>
      </p:sp>
      <p:sp>
        <p:nvSpPr>
          <p:cNvPr id="56" name="PlaceHolder 3"/>
          <p:cNvSpPr>
            <a:spLocks noGrp="1"/>
          </p:cNvSpPr>
          <p:nvPr>
            <p:ph type="body"/>
          </p:nvPr>
        </p:nvSpPr>
        <p:spPr>
          <a:xfrm>
            <a:off x="839880" y="2057400"/>
            <a:ext cx="3931920" cy="3811320"/>
          </a:xfrm>
          <a:prstGeom prst="rect">
            <a:avLst/>
          </a:prstGeom>
          <a:noFill/>
          <a:ln w="0">
            <a:noFill/>
          </a:ln>
        </p:spPr>
        <p:txBody>
          <a:bodyPr lIns="91440" rIns="91440" tIns="45720" bIns="45720" anchor="t">
            <a:noAutofit/>
          </a:bodyPr>
          <a:p>
            <a:pPr indent="0" defTabSz="914400">
              <a:lnSpc>
                <a:spcPct val="90000"/>
              </a:lnSpc>
              <a:spcBef>
                <a:spcPts val="1001"/>
              </a:spcBef>
              <a:buNone/>
              <a:tabLst>
                <a:tab algn="l" pos="0"/>
              </a:tabLst>
            </a:pPr>
            <a:r>
              <a:rPr b="0" lang="en-US" sz="1600" spc="-1" strike="noStrike">
                <a:solidFill>
                  <a:schemeClr val="dk1"/>
                </a:solidFill>
                <a:latin typeface="Calibri"/>
              </a:rPr>
              <a:t>Click to edit Master text styles</a:t>
            </a:r>
            <a:endParaRPr b="0" lang="en-US" sz="1600" spc="-1" strike="noStrike">
              <a:solidFill>
                <a:schemeClr val="dk1"/>
              </a:solidFill>
              <a:latin typeface="Calibri"/>
            </a:endParaRPr>
          </a:p>
        </p:txBody>
      </p:sp>
      <p:sp>
        <p:nvSpPr>
          <p:cNvPr id="57" name="PlaceHolder 4"/>
          <p:cNvSpPr>
            <a:spLocks noGrp="1"/>
          </p:cNvSpPr>
          <p:nvPr>
            <p:ph type="dt" idx="28"/>
          </p:nvPr>
        </p:nvSpPr>
        <p:spPr>
          <a:xfrm>
            <a:off x="838080" y="6356520"/>
            <a:ext cx="2742840" cy="364680"/>
          </a:xfrm>
          <a:prstGeom prst="rect">
            <a:avLst/>
          </a:prstGeom>
          <a:noFill/>
          <a:ln w="0">
            <a:noFill/>
          </a:ln>
        </p:spPr>
        <p:txBody>
          <a:bodyPr lIns="91440" rIns="91440" tIns="45720" bIns="45720" anchor="ctr">
            <a:noAutofit/>
          </a:bodyPr>
          <a:lstStyle>
            <a:lvl1pPr indent="0" defTabSz="914400">
              <a:lnSpc>
                <a:spcPct val="100000"/>
              </a:lnSpc>
              <a:buNone/>
              <a:defRPr b="0" lang="en-US" sz="1200" spc="-1" strike="noStrike">
                <a:solidFill>
                  <a:schemeClr val="dk1">
                    <a:tint val="75000"/>
                  </a:schemeClr>
                </a:solidFill>
                <a:latin typeface="Calibri"/>
              </a:defRPr>
            </a:lvl1pPr>
          </a:lstStyle>
          <a:p>
            <a:pPr indent="0" defTabSz="914400">
              <a:lnSpc>
                <a:spcPct val="100000"/>
              </a:lnSpc>
              <a:buNone/>
            </a:pPr>
            <a:r>
              <a:rPr b="0" lang="en-US" sz="1200" spc="-1" strike="noStrike">
                <a:solidFill>
                  <a:schemeClr val="dk1">
                    <a:tint val="75000"/>
                  </a:schemeClr>
                </a:solidFill>
                <a:latin typeface="Calibri"/>
              </a:rPr>
              <a:t>&lt;date/time&gt;</a:t>
            </a:r>
            <a:endParaRPr b="0" lang="en-US" sz="1200" spc="-1" strike="noStrike">
              <a:solidFill>
                <a:srgbClr val="000000"/>
              </a:solidFill>
              <a:latin typeface="Times New Roman"/>
            </a:endParaRPr>
          </a:p>
        </p:txBody>
      </p:sp>
      <p:sp>
        <p:nvSpPr>
          <p:cNvPr id="58" name="PlaceHolder 5"/>
          <p:cNvSpPr>
            <a:spLocks noGrp="1"/>
          </p:cNvSpPr>
          <p:nvPr>
            <p:ph type="ftr" idx="29"/>
          </p:nvPr>
        </p:nvSpPr>
        <p:spPr>
          <a:xfrm>
            <a:off x="4038480" y="635652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59" name="PlaceHolder 6"/>
          <p:cNvSpPr>
            <a:spLocks noGrp="1"/>
          </p:cNvSpPr>
          <p:nvPr>
            <p:ph type="sldNum" idx="30"/>
          </p:nvPr>
        </p:nvSpPr>
        <p:spPr>
          <a:xfrm>
            <a:off x="8610480" y="6356520"/>
            <a:ext cx="274284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1200" spc="-1" strike="noStrike">
                <a:solidFill>
                  <a:schemeClr val="dk1">
                    <a:tint val="75000"/>
                  </a:schemeClr>
                </a:solidFill>
                <a:latin typeface="Calibri"/>
              </a:defRPr>
            </a:lvl1pPr>
          </a:lstStyle>
          <a:p>
            <a:pPr indent="0" algn="r" defTabSz="914400">
              <a:lnSpc>
                <a:spcPct val="100000"/>
              </a:lnSpc>
              <a:buNone/>
            </a:pPr>
            <a:fld id="{8A508763-006F-40E7-88BD-7AB5C948D6DC}" type="slidenum">
              <a:rPr b="0" lang="en-US"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7" r:id="rId2"/>
  </p:sldLayoutIdLst>
</p:sldMaster>
</file>

<file path=ppt/slideMasters/slideMaster1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0" name="PlaceHolder 1"/>
          <p:cNvSpPr>
            <a:spLocks noGrp="1"/>
          </p:cNvSpPr>
          <p:nvPr>
            <p:ph type="title"/>
          </p:nvPr>
        </p:nvSpPr>
        <p:spPr>
          <a:xfrm>
            <a:off x="839880" y="457200"/>
            <a:ext cx="3931920" cy="1599840"/>
          </a:xfrm>
          <a:prstGeom prst="rect">
            <a:avLst/>
          </a:prstGeom>
          <a:noFill/>
          <a:ln w="0">
            <a:noFill/>
          </a:ln>
        </p:spPr>
        <p:txBody>
          <a:bodyPr lIns="91440" rIns="91440" tIns="45720" bIns="45720" anchor="b">
            <a:noAutofit/>
          </a:bodyPr>
          <a:p>
            <a:pPr indent="0" defTabSz="914400">
              <a:lnSpc>
                <a:spcPct val="90000"/>
              </a:lnSpc>
              <a:buNone/>
            </a:pPr>
            <a:r>
              <a:rPr b="0" lang="en-US" sz="3200" spc="-1" strike="noStrike">
                <a:solidFill>
                  <a:schemeClr val="dk1"/>
                </a:solidFill>
                <a:latin typeface="Calibri Light"/>
              </a:rPr>
              <a:t>Click to edit Master title style</a:t>
            </a:r>
            <a:endParaRPr b="0" lang="en-US" sz="3200" spc="-1" strike="noStrike">
              <a:solidFill>
                <a:schemeClr val="dk1"/>
              </a:solidFill>
              <a:latin typeface="Calibri"/>
            </a:endParaRPr>
          </a:p>
        </p:txBody>
      </p:sp>
      <p:sp>
        <p:nvSpPr>
          <p:cNvPr id="61" name="PlaceHolder 2"/>
          <p:cNvSpPr>
            <a:spLocks noGrp="1"/>
          </p:cNvSpPr>
          <p:nvPr>
            <p:ph type="body"/>
          </p:nvPr>
        </p:nvSpPr>
        <p:spPr>
          <a:xfrm>
            <a:off x="5183280" y="987480"/>
            <a:ext cx="6171840" cy="4873320"/>
          </a:xfrm>
          <a:prstGeom prst="rect">
            <a:avLst/>
          </a:prstGeom>
          <a:noFill/>
          <a:ln w="0">
            <a:noFill/>
          </a:ln>
        </p:spPr>
        <p:txBody>
          <a:bodyPr lIns="90000" rIns="90000" tIns="45000" bIns="45000" anchor="t">
            <a:noAutofit/>
          </a:bodyPr>
          <a:p>
            <a:pPr marL="432000" indent="-324000">
              <a:lnSpc>
                <a:spcPct val="90000"/>
              </a:lnSpc>
              <a:spcBef>
                <a:spcPts val="1417"/>
              </a:spcBef>
              <a:buClr>
                <a:srgbClr val="000000"/>
              </a:buClr>
              <a:buSzPct val="45000"/>
              <a:buFont typeface="Wingdings" charset="2"/>
              <a:buChar char=""/>
            </a:pPr>
            <a:r>
              <a:rPr b="0" lang="en-US" sz="3200" spc="-1" strike="noStrike">
                <a:solidFill>
                  <a:schemeClr val="dk1"/>
                </a:solidFill>
                <a:latin typeface="Calibri"/>
              </a:rPr>
              <a:t>Click to edit the outline text format</a:t>
            </a:r>
            <a:endParaRPr b="0" lang="en-US" sz="3200" spc="-1" strike="noStrike">
              <a:solidFill>
                <a:schemeClr val="dk1"/>
              </a:solidFill>
              <a:latin typeface="Calibri"/>
            </a:endParaRPr>
          </a:p>
          <a:p>
            <a:pPr lvl="1" marL="864000" indent="-324000">
              <a:lnSpc>
                <a:spcPct val="90000"/>
              </a:lnSpc>
              <a:spcBef>
                <a:spcPts val="1134"/>
              </a:spcBef>
              <a:buClr>
                <a:srgbClr val="000000"/>
              </a:buClr>
              <a:buSzPct val="75000"/>
              <a:buFont typeface="Symbol" charset="2"/>
              <a:buChar char=""/>
            </a:pPr>
            <a:r>
              <a:rPr b="0" lang="en-US" sz="3200" spc="-1" strike="noStrike">
                <a:solidFill>
                  <a:schemeClr val="dk1"/>
                </a:solidFill>
                <a:latin typeface="Calibri"/>
              </a:rPr>
              <a:t>Second Outline Level</a:t>
            </a:r>
            <a:endParaRPr b="0" lang="en-US" sz="3200" spc="-1" strike="noStrike">
              <a:solidFill>
                <a:schemeClr val="dk1"/>
              </a:solidFill>
              <a:latin typeface="Calibri"/>
            </a:endParaRPr>
          </a:p>
          <a:p>
            <a:pPr lvl="2" marL="1296000" indent="-288000">
              <a:lnSpc>
                <a:spcPct val="90000"/>
              </a:lnSpc>
              <a:spcBef>
                <a:spcPts val="850"/>
              </a:spcBef>
              <a:buClr>
                <a:srgbClr val="000000"/>
              </a:buClr>
              <a:buSzPct val="45000"/>
              <a:buFont typeface="Wingdings" charset="2"/>
              <a:buChar char=""/>
            </a:pPr>
            <a:r>
              <a:rPr b="0" lang="en-US" sz="3200" spc="-1" strike="noStrike">
                <a:solidFill>
                  <a:schemeClr val="dk1"/>
                </a:solidFill>
                <a:latin typeface="Calibri"/>
              </a:rPr>
              <a:t>Third Outline Level</a:t>
            </a:r>
            <a:endParaRPr b="0" lang="en-US" sz="3200" spc="-1" strike="noStrike">
              <a:solidFill>
                <a:schemeClr val="dk1"/>
              </a:solidFill>
              <a:latin typeface="Calibri"/>
            </a:endParaRPr>
          </a:p>
          <a:p>
            <a:pPr lvl="3" marL="1728000" indent="-216000">
              <a:lnSpc>
                <a:spcPct val="90000"/>
              </a:lnSpc>
              <a:spcBef>
                <a:spcPts val="567"/>
              </a:spcBef>
              <a:buClr>
                <a:srgbClr val="000000"/>
              </a:buClr>
              <a:buSzPct val="75000"/>
              <a:buFont typeface="Symbol" charset="2"/>
              <a:buChar char=""/>
            </a:pPr>
            <a:r>
              <a:rPr b="0" lang="en-US" sz="3200" spc="-1" strike="noStrike">
                <a:solidFill>
                  <a:schemeClr val="dk1"/>
                </a:solidFill>
                <a:latin typeface="Calibri"/>
              </a:rPr>
              <a:t>Fourth Outline Level</a:t>
            </a:r>
            <a:endParaRPr b="0" lang="en-US" sz="3200" spc="-1" strike="noStrike">
              <a:solidFill>
                <a:schemeClr val="dk1"/>
              </a:solidFill>
              <a:latin typeface="Calibri"/>
            </a:endParaRPr>
          </a:p>
          <a:p>
            <a:pPr lvl="4" marL="2160000" indent="-216000">
              <a:lnSpc>
                <a:spcPct val="90000"/>
              </a:lnSpc>
              <a:spcBef>
                <a:spcPts val="283"/>
              </a:spcBef>
              <a:buClr>
                <a:srgbClr val="000000"/>
              </a:buClr>
              <a:buSzPct val="45000"/>
              <a:buFont typeface="Wingdings" charset="2"/>
              <a:buChar char=""/>
            </a:pPr>
            <a:r>
              <a:rPr b="0" lang="en-US" sz="3200" spc="-1" strike="noStrike">
                <a:solidFill>
                  <a:schemeClr val="dk1"/>
                </a:solidFill>
                <a:latin typeface="Calibri"/>
              </a:rPr>
              <a:t>Fifth Outline Level</a:t>
            </a:r>
            <a:endParaRPr b="0" lang="en-US" sz="3200" spc="-1" strike="noStrike">
              <a:solidFill>
                <a:schemeClr val="dk1"/>
              </a:solidFill>
              <a:latin typeface="Calibri"/>
            </a:endParaRPr>
          </a:p>
          <a:p>
            <a:pPr lvl="5" marL="2592000" indent="-216000">
              <a:lnSpc>
                <a:spcPct val="90000"/>
              </a:lnSpc>
              <a:spcBef>
                <a:spcPts val="283"/>
              </a:spcBef>
              <a:buClr>
                <a:srgbClr val="000000"/>
              </a:buClr>
              <a:buSzPct val="45000"/>
              <a:buFont typeface="Wingdings" charset="2"/>
              <a:buChar char=""/>
            </a:pPr>
            <a:r>
              <a:rPr b="0" lang="en-US" sz="3200" spc="-1" strike="noStrike">
                <a:solidFill>
                  <a:schemeClr val="dk1"/>
                </a:solidFill>
                <a:latin typeface="Calibri"/>
              </a:rPr>
              <a:t>Sixth Outline Level</a:t>
            </a:r>
            <a:endParaRPr b="0" lang="en-US" sz="3200" spc="-1" strike="noStrike">
              <a:solidFill>
                <a:schemeClr val="dk1"/>
              </a:solidFill>
              <a:latin typeface="Calibri"/>
            </a:endParaRPr>
          </a:p>
          <a:p>
            <a:pPr lvl="6" marL="3024000" indent="-216000">
              <a:lnSpc>
                <a:spcPct val="90000"/>
              </a:lnSpc>
              <a:spcBef>
                <a:spcPts val="283"/>
              </a:spcBef>
              <a:buClr>
                <a:srgbClr val="000000"/>
              </a:buClr>
              <a:buSzPct val="45000"/>
              <a:buFont typeface="Wingdings" charset="2"/>
              <a:buChar char=""/>
            </a:pPr>
            <a:r>
              <a:rPr b="0" lang="en-US" sz="3200" spc="-1" strike="noStrike">
                <a:solidFill>
                  <a:schemeClr val="dk1"/>
                </a:solidFill>
                <a:latin typeface="Calibri"/>
              </a:rPr>
              <a:t>Seventh Outline Level</a:t>
            </a:r>
            <a:endParaRPr b="0" lang="en-US" sz="3200" spc="-1" strike="noStrike">
              <a:solidFill>
                <a:schemeClr val="dk1"/>
              </a:solidFill>
              <a:latin typeface="Calibri"/>
            </a:endParaRPr>
          </a:p>
        </p:txBody>
      </p:sp>
      <p:sp>
        <p:nvSpPr>
          <p:cNvPr id="62" name="PlaceHolder 3"/>
          <p:cNvSpPr>
            <a:spLocks noGrp="1"/>
          </p:cNvSpPr>
          <p:nvPr>
            <p:ph type="body"/>
          </p:nvPr>
        </p:nvSpPr>
        <p:spPr>
          <a:xfrm>
            <a:off x="839880" y="2057400"/>
            <a:ext cx="3931920" cy="3811320"/>
          </a:xfrm>
          <a:prstGeom prst="rect">
            <a:avLst/>
          </a:prstGeom>
          <a:noFill/>
          <a:ln w="0">
            <a:noFill/>
          </a:ln>
        </p:spPr>
        <p:txBody>
          <a:bodyPr lIns="91440" rIns="91440" tIns="45720" bIns="45720" anchor="t">
            <a:noAutofit/>
          </a:bodyPr>
          <a:p>
            <a:pPr indent="0" defTabSz="914400">
              <a:lnSpc>
                <a:spcPct val="90000"/>
              </a:lnSpc>
              <a:spcBef>
                <a:spcPts val="1001"/>
              </a:spcBef>
              <a:buNone/>
              <a:tabLst>
                <a:tab algn="l" pos="0"/>
              </a:tabLst>
            </a:pPr>
            <a:r>
              <a:rPr b="0" lang="en-US" sz="1600" spc="-1" strike="noStrike">
                <a:solidFill>
                  <a:schemeClr val="dk1"/>
                </a:solidFill>
                <a:latin typeface="Calibri"/>
              </a:rPr>
              <a:t>Click to edit Master text styles</a:t>
            </a:r>
            <a:endParaRPr b="0" lang="en-US" sz="1600" spc="-1" strike="noStrike">
              <a:solidFill>
                <a:schemeClr val="dk1"/>
              </a:solidFill>
              <a:latin typeface="Calibri"/>
            </a:endParaRPr>
          </a:p>
        </p:txBody>
      </p:sp>
      <p:sp>
        <p:nvSpPr>
          <p:cNvPr id="63" name="PlaceHolder 4"/>
          <p:cNvSpPr>
            <a:spLocks noGrp="1"/>
          </p:cNvSpPr>
          <p:nvPr>
            <p:ph type="dt" idx="31"/>
          </p:nvPr>
        </p:nvSpPr>
        <p:spPr>
          <a:xfrm>
            <a:off x="838080" y="6356520"/>
            <a:ext cx="2742840" cy="364680"/>
          </a:xfrm>
          <a:prstGeom prst="rect">
            <a:avLst/>
          </a:prstGeom>
          <a:noFill/>
          <a:ln w="0">
            <a:noFill/>
          </a:ln>
        </p:spPr>
        <p:txBody>
          <a:bodyPr lIns="91440" rIns="91440" tIns="45720" bIns="45720" anchor="ctr">
            <a:noAutofit/>
          </a:bodyPr>
          <a:lstStyle>
            <a:lvl1pPr indent="0" defTabSz="914400">
              <a:lnSpc>
                <a:spcPct val="100000"/>
              </a:lnSpc>
              <a:buNone/>
              <a:defRPr b="0" lang="en-US" sz="1200" spc="-1" strike="noStrike">
                <a:solidFill>
                  <a:schemeClr val="dk1">
                    <a:tint val="75000"/>
                  </a:schemeClr>
                </a:solidFill>
                <a:latin typeface="Calibri"/>
              </a:defRPr>
            </a:lvl1pPr>
          </a:lstStyle>
          <a:p>
            <a:pPr indent="0" defTabSz="914400">
              <a:lnSpc>
                <a:spcPct val="100000"/>
              </a:lnSpc>
              <a:buNone/>
            </a:pPr>
            <a:r>
              <a:rPr b="0" lang="en-US" sz="1200" spc="-1" strike="noStrike">
                <a:solidFill>
                  <a:schemeClr val="dk1">
                    <a:tint val="75000"/>
                  </a:schemeClr>
                </a:solidFill>
                <a:latin typeface="Calibri"/>
              </a:rPr>
              <a:t>&lt;date/time&gt;</a:t>
            </a:r>
            <a:endParaRPr b="0" lang="en-US" sz="1200" spc="-1" strike="noStrike">
              <a:solidFill>
                <a:srgbClr val="000000"/>
              </a:solidFill>
              <a:latin typeface="Times New Roman"/>
            </a:endParaRPr>
          </a:p>
        </p:txBody>
      </p:sp>
      <p:sp>
        <p:nvSpPr>
          <p:cNvPr id="64" name="PlaceHolder 5"/>
          <p:cNvSpPr>
            <a:spLocks noGrp="1"/>
          </p:cNvSpPr>
          <p:nvPr>
            <p:ph type="ftr" idx="32"/>
          </p:nvPr>
        </p:nvSpPr>
        <p:spPr>
          <a:xfrm>
            <a:off x="4038480" y="635652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65" name="PlaceHolder 6"/>
          <p:cNvSpPr>
            <a:spLocks noGrp="1"/>
          </p:cNvSpPr>
          <p:nvPr>
            <p:ph type="sldNum" idx="33"/>
          </p:nvPr>
        </p:nvSpPr>
        <p:spPr>
          <a:xfrm>
            <a:off x="8610480" y="6356520"/>
            <a:ext cx="274284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1200" spc="-1" strike="noStrike">
                <a:solidFill>
                  <a:schemeClr val="dk1">
                    <a:tint val="75000"/>
                  </a:schemeClr>
                </a:solidFill>
                <a:latin typeface="Calibri"/>
              </a:defRPr>
            </a:lvl1pPr>
          </a:lstStyle>
          <a:p>
            <a:pPr indent="0" algn="r" defTabSz="914400">
              <a:lnSpc>
                <a:spcPct val="100000"/>
              </a:lnSpc>
              <a:buNone/>
            </a:pPr>
            <a:fld id="{151B8F0D-6E47-4CB2-B186-D0F3B2174A64}" type="slidenum">
              <a:rPr b="0" lang="en-US"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9" r:id="rId2"/>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7"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0" lang="en-US" sz="4400" spc="-1" strike="noStrike">
                <a:solidFill>
                  <a:schemeClr val="dk1"/>
                </a:solidFill>
                <a:latin typeface="Calibri Light"/>
              </a:rPr>
              <a:t>Click to edit Master title style</a:t>
            </a:r>
            <a:endParaRPr b="0" lang="en-US" sz="4400" spc="-1" strike="noStrike">
              <a:solidFill>
                <a:schemeClr val="dk1"/>
              </a:solidFill>
              <a:latin typeface="Calibri"/>
            </a:endParaRPr>
          </a:p>
        </p:txBody>
      </p:sp>
      <p:sp>
        <p:nvSpPr>
          <p:cNvPr id="8" name="PlaceHolder 2"/>
          <p:cNvSpPr>
            <a:spLocks noGrp="1"/>
          </p:cNvSpPr>
          <p:nvPr>
            <p:ph type="body"/>
          </p:nvPr>
        </p:nvSpPr>
        <p:spPr>
          <a:xfrm>
            <a:off x="838080" y="1825560"/>
            <a:ext cx="10515240" cy="4350960"/>
          </a:xfrm>
          <a:prstGeom prst="rect">
            <a:avLst/>
          </a:prstGeom>
          <a:noFill/>
          <a:ln w="0">
            <a:noFill/>
          </a:ln>
        </p:spPr>
        <p:txBody>
          <a:bodyPr lIns="91440" rIns="91440" tIns="45720" bIns="45720" anchor="t" vert="eaVert">
            <a:noAutofit/>
          </a:bodyPr>
          <a:p>
            <a:pPr marL="228600" indent="-228600" defTabSz="914400">
              <a:lnSpc>
                <a:spcPct val="90000"/>
              </a:lnSpc>
              <a:spcBef>
                <a:spcPts val="1001"/>
              </a:spcBef>
              <a:buClr>
                <a:srgbClr val="000000"/>
              </a:buClr>
              <a:buFont typeface="Arial"/>
              <a:buChar char="•"/>
            </a:pPr>
            <a:r>
              <a:rPr b="0" lang="en-US" sz="2800" spc="-1" strike="noStrike">
                <a:solidFill>
                  <a:schemeClr val="dk1"/>
                </a:solidFill>
                <a:latin typeface="Calibri"/>
              </a:rPr>
              <a:t>Click to edit Master text styles</a:t>
            </a:r>
            <a:endParaRPr b="0" lang="en-US" sz="2800" spc="-1" strike="noStrike">
              <a:solidFill>
                <a:schemeClr val="dk1"/>
              </a:solidFill>
              <a:latin typeface="Calibri"/>
            </a:endParaRPr>
          </a:p>
          <a:p>
            <a:pPr lvl="1" marL="685800" indent="-228600" defTabSz="914400">
              <a:lnSpc>
                <a:spcPct val="90000"/>
              </a:lnSpc>
              <a:spcBef>
                <a:spcPts val="499"/>
              </a:spcBef>
              <a:buClr>
                <a:srgbClr val="000000"/>
              </a:buClr>
              <a:buFont typeface="Arial"/>
              <a:buChar char="•"/>
            </a:pPr>
            <a:r>
              <a:rPr b="0" lang="en-US" sz="2400" spc="-1" strike="noStrike">
                <a:solidFill>
                  <a:schemeClr val="dk1"/>
                </a:solidFill>
                <a:latin typeface="Calibri"/>
              </a:rPr>
              <a:t>Second level</a:t>
            </a:r>
            <a:endParaRPr b="0" lang="en-US" sz="2400" spc="-1" strike="noStrike">
              <a:solidFill>
                <a:schemeClr val="dk1"/>
              </a:solidFill>
              <a:latin typeface="Calibri"/>
            </a:endParaRPr>
          </a:p>
          <a:p>
            <a:pPr lvl="2" marL="1143000" indent="-228600" defTabSz="914400">
              <a:lnSpc>
                <a:spcPct val="90000"/>
              </a:lnSpc>
              <a:spcBef>
                <a:spcPts val="499"/>
              </a:spcBef>
              <a:buClr>
                <a:srgbClr val="000000"/>
              </a:buClr>
              <a:buFont typeface="Arial"/>
              <a:buChar char="•"/>
            </a:pPr>
            <a:r>
              <a:rPr b="0" lang="en-US" sz="2000" spc="-1" strike="noStrike">
                <a:solidFill>
                  <a:schemeClr val="dk1"/>
                </a:solidFill>
                <a:latin typeface="Calibri"/>
              </a:rPr>
              <a:t>Third level</a:t>
            </a:r>
            <a:endParaRPr b="0" lang="en-US" sz="2000" spc="-1" strike="noStrike">
              <a:solidFill>
                <a:schemeClr val="dk1"/>
              </a:solidFill>
              <a:latin typeface="Calibri"/>
            </a:endParaRPr>
          </a:p>
          <a:p>
            <a:pPr lvl="3" marL="16002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Fourth level</a:t>
            </a:r>
            <a:endParaRPr b="0" lang="en-US" sz="1800" spc="-1" strike="noStrike">
              <a:solidFill>
                <a:schemeClr val="dk1"/>
              </a:solidFill>
              <a:latin typeface="Calibri"/>
            </a:endParaRPr>
          </a:p>
          <a:p>
            <a:pPr lvl="4" marL="20574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Fifth level</a:t>
            </a:r>
            <a:endParaRPr b="0" lang="en-US" sz="1800" spc="-1" strike="noStrike">
              <a:solidFill>
                <a:schemeClr val="dk1"/>
              </a:solidFill>
              <a:latin typeface="Calibri"/>
            </a:endParaRPr>
          </a:p>
        </p:txBody>
      </p:sp>
      <p:sp>
        <p:nvSpPr>
          <p:cNvPr id="9" name="PlaceHolder 3"/>
          <p:cNvSpPr>
            <a:spLocks noGrp="1"/>
          </p:cNvSpPr>
          <p:nvPr>
            <p:ph type="dt" idx="4"/>
          </p:nvPr>
        </p:nvSpPr>
        <p:spPr>
          <a:xfrm>
            <a:off x="838080" y="6356520"/>
            <a:ext cx="2742840" cy="364680"/>
          </a:xfrm>
          <a:prstGeom prst="rect">
            <a:avLst/>
          </a:prstGeom>
          <a:noFill/>
          <a:ln w="0">
            <a:noFill/>
          </a:ln>
        </p:spPr>
        <p:txBody>
          <a:bodyPr lIns="91440" rIns="91440" tIns="45720" bIns="45720" anchor="ctr">
            <a:noAutofit/>
          </a:bodyPr>
          <a:lstStyle>
            <a:lvl1pPr indent="0" defTabSz="914400">
              <a:lnSpc>
                <a:spcPct val="100000"/>
              </a:lnSpc>
              <a:buNone/>
              <a:defRPr b="0" lang="en-US" sz="1200" spc="-1" strike="noStrike">
                <a:solidFill>
                  <a:schemeClr val="dk1">
                    <a:tint val="75000"/>
                  </a:schemeClr>
                </a:solidFill>
                <a:latin typeface="Calibri"/>
              </a:defRPr>
            </a:lvl1pPr>
          </a:lstStyle>
          <a:p>
            <a:pPr indent="0" defTabSz="914400">
              <a:lnSpc>
                <a:spcPct val="100000"/>
              </a:lnSpc>
              <a:buNone/>
            </a:pPr>
            <a:r>
              <a:rPr b="0" lang="en-US" sz="1200" spc="-1" strike="noStrike">
                <a:solidFill>
                  <a:schemeClr val="dk1">
                    <a:tint val="75000"/>
                  </a:schemeClr>
                </a:solidFill>
                <a:latin typeface="Calibri"/>
              </a:rPr>
              <a:t>&lt;date/time&gt;</a:t>
            </a:r>
            <a:endParaRPr b="0" lang="en-US" sz="1200" spc="-1" strike="noStrike">
              <a:solidFill>
                <a:srgbClr val="000000"/>
              </a:solidFill>
              <a:latin typeface="Times New Roman"/>
            </a:endParaRPr>
          </a:p>
        </p:txBody>
      </p:sp>
      <p:sp>
        <p:nvSpPr>
          <p:cNvPr id="10" name="PlaceHolder 4"/>
          <p:cNvSpPr>
            <a:spLocks noGrp="1"/>
          </p:cNvSpPr>
          <p:nvPr>
            <p:ph type="ftr" idx="5"/>
          </p:nvPr>
        </p:nvSpPr>
        <p:spPr>
          <a:xfrm>
            <a:off x="4038480" y="635652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11" name="PlaceHolder 5"/>
          <p:cNvSpPr>
            <a:spLocks noGrp="1"/>
          </p:cNvSpPr>
          <p:nvPr>
            <p:ph type="sldNum" idx="6"/>
          </p:nvPr>
        </p:nvSpPr>
        <p:spPr>
          <a:xfrm>
            <a:off x="8610480" y="6356520"/>
            <a:ext cx="274284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1200" spc="-1" strike="noStrike">
                <a:solidFill>
                  <a:schemeClr val="dk1">
                    <a:tint val="75000"/>
                  </a:schemeClr>
                </a:solidFill>
                <a:latin typeface="Calibri"/>
              </a:defRPr>
            </a:lvl1pPr>
          </a:lstStyle>
          <a:p>
            <a:pPr indent="0" algn="r" defTabSz="914400">
              <a:lnSpc>
                <a:spcPct val="100000"/>
              </a:lnSpc>
              <a:buNone/>
            </a:pPr>
            <a:fld id="{8E6D221E-0190-4DBD-B24E-F165E6F526E0}" type="slidenum">
              <a:rPr b="0" lang="en-US"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1" r:id="rId2"/>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 name="PlaceHolder 1"/>
          <p:cNvSpPr>
            <a:spLocks noGrp="1"/>
          </p:cNvSpPr>
          <p:nvPr>
            <p:ph type="title"/>
          </p:nvPr>
        </p:nvSpPr>
        <p:spPr>
          <a:xfrm>
            <a:off x="8724960" y="365040"/>
            <a:ext cx="2628720" cy="5811480"/>
          </a:xfrm>
          <a:prstGeom prst="rect">
            <a:avLst/>
          </a:prstGeom>
          <a:noFill/>
          <a:ln w="0">
            <a:noFill/>
          </a:ln>
        </p:spPr>
        <p:txBody>
          <a:bodyPr lIns="91440" rIns="91440" tIns="45720" bIns="45720" anchor="ctr" vert="eaVert">
            <a:noAutofit/>
          </a:bodyPr>
          <a:p>
            <a:pPr indent="0" defTabSz="914400">
              <a:lnSpc>
                <a:spcPct val="90000"/>
              </a:lnSpc>
              <a:buNone/>
            </a:pPr>
            <a:r>
              <a:rPr b="0" lang="en-US" sz="4400" spc="-1" strike="noStrike">
                <a:solidFill>
                  <a:schemeClr val="dk1"/>
                </a:solidFill>
                <a:latin typeface="Calibri Light"/>
              </a:rPr>
              <a:t>Click to edit Master title style</a:t>
            </a:r>
            <a:endParaRPr b="0" lang="en-US" sz="4400" spc="-1" strike="noStrike">
              <a:solidFill>
                <a:schemeClr val="dk1"/>
              </a:solidFill>
              <a:latin typeface="Calibri"/>
            </a:endParaRPr>
          </a:p>
        </p:txBody>
      </p:sp>
      <p:sp>
        <p:nvSpPr>
          <p:cNvPr id="13" name="PlaceHolder 2"/>
          <p:cNvSpPr>
            <a:spLocks noGrp="1"/>
          </p:cNvSpPr>
          <p:nvPr>
            <p:ph type="body"/>
          </p:nvPr>
        </p:nvSpPr>
        <p:spPr>
          <a:xfrm>
            <a:off x="838080" y="365040"/>
            <a:ext cx="7733880" cy="5811480"/>
          </a:xfrm>
          <a:prstGeom prst="rect">
            <a:avLst/>
          </a:prstGeom>
          <a:noFill/>
          <a:ln w="0">
            <a:noFill/>
          </a:ln>
        </p:spPr>
        <p:txBody>
          <a:bodyPr lIns="91440" rIns="91440" tIns="45720" bIns="45720" anchor="t" vert="eaVert">
            <a:noAutofit/>
          </a:bodyPr>
          <a:p>
            <a:pPr marL="228600" indent="-228600" defTabSz="914400">
              <a:lnSpc>
                <a:spcPct val="90000"/>
              </a:lnSpc>
              <a:spcBef>
                <a:spcPts val="1001"/>
              </a:spcBef>
              <a:buClr>
                <a:srgbClr val="000000"/>
              </a:buClr>
              <a:buFont typeface="Arial"/>
              <a:buChar char="•"/>
            </a:pPr>
            <a:r>
              <a:rPr b="0" lang="en-US" sz="2800" spc="-1" strike="noStrike">
                <a:solidFill>
                  <a:schemeClr val="dk1"/>
                </a:solidFill>
                <a:latin typeface="Calibri"/>
              </a:rPr>
              <a:t>Click to edit Master text styles</a:t>
            </a:r>
            <a:endParaRPr b="0" lang="en-US" sz="2800" spc="-1" strike="noStrike">
              <a:solidFill>
                <a:schemeClr val="dk1"/>
              </a:solidFill>
              <a:latin typeface="Calibri"/>
            </a:endParaRPr>
          </a:p>
          <a:p>
            <a:pPr lvl="1" marL="685800" indent="-228600" defTabSz="914400">
              <a:lnSpc>
                <a:spcPct val="90000"/>
              </a:lnSpc>
              <a:spcBef>
                <a:spcPts val="499"/>
              </a:spcBef>
              <a:buClr>
                <a:srgbClr val="000000"/>
              </a:buClr>
              <a:buFont typeface="Arial"/>
              <a:buChar char="•"/>
            </a:pPr>
            <a:r>
              <a:rPr b="0" lang="en-US" sz="2400" spc="-1" strike="noStrike">
                <a:solidFill>
                  <a:schemeClr val="dk1"/>
                </a:solidFill>
                <a:latin typeface="Calibri"/>
              </a:rPr>
              <a:t>Second level</a:t>
            </a:r>
            <a:endParaRPr b="0" lang="en-US" sz="2400" spc="-1" strike="noStrike">
              <a:solidFill>
                <a:schemeClr val="dk1"/>
              </a:solidFill>
              <a:latin typeface="Calibri"/>
            </a:endParaRPr>
          </a:p>
          <a:p>
            <a:pPr lvl="2" marL="1143000" indent="-228600" defTabSz="914400">
              <a:lnSpc>
                <a:spcPct val="90000"/>
              </a:lnSpc>
              <a:spcBef>
                <a:spcPts val="499"/>
              </a:spcBef>
              <a:buClr>
                <a:srgbClr val="000000"/>
              </a:buClr>
              <a:buFont typeface="Arial"/>
              <a:buChar char="•"/>
            </a:pPr>
            <a:r>
              <a:rPr b="0" lang="en-US" sz="2000" spc="-1" strike="noStrike">
                <a:solidFill>
                  <a:schemeClr val="dk1"/>
                </a:solidFill>
                <a:latin typeface="Calibri"/>
              </a:rPr>
              <a:t>Third level</a:t>
            </a:r>
            <a:endParaRPr b="0" lang="en-US" sz="2000" spc="-1" strike="noStrike">
              <a:solidFill>
                <a:schemeClr val="dk1"/>
              </a:solidFill>
              <a:latin typeface="Calibri"/>
            </a:endParaRPr>
          </a:p>
          <a:p>
            <a:pPr lvl="3" marL="16002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Fourth level</a:t>
            </a:r>
            <a:endParaRPr b="0" lang="en-US" sz="1800" spc="-1" strike="noStrike">
              <a:solidFill>
                <a:schemeClr val="dk1"/>
              </a:solidFill>
              <a:latin typeface="Calibri"/>
            </a:endParaRPr>
          </a:p>
          <a:p>
            <a:pPr lvl="4" marL="20574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Fifth level</a:t>
            </a:r>
            <a:endParaRPr b="0" lang="en-US" sz="1800" spc="-1" strike="noStrike">
              <a:solidFill>
                <a:schemeClr val="dk1"/>
              </a:solidFill>
              <a:latin typeface="Calibri"/>
            </a:endParaRPr>
          </a:p>
        </p:txBody>
      </p:sp>
      <p:sp>
        <p:nvSpPr>
          <p:cNvPr id="14" name="PlaceHolder 3"/>
          <p:cNvSpPr>
            <a:spLocks noGrp="1"/>
          </p:cNvSpPr>
          <p:nvPr>
            <p:ph type="dt" idx="7"/>
          </p:nvPr>
        </p:nvSpPr>
        <p:spPr>
          <a:xfrm>
            <a:off x="838080" y="6356520"/>
            <a:ext cx="2742840" cy="364680"/>
          </a:xfrm>
          <a:prstGeom prst="rect">
            <a:avLst/>
          </a:prstGeom>
          <a:noFill/>
          <a:ln w="0">
            <a:noFill/>
          </a:ln>
        </p:spPr>
        <p:txBody>
          <a:bodyPr lIns="91440" rIns="91440" tIns="45720" bIns="45720" anchor="ctr">
            <a:noAutofit/>
          </a:bodyPr>
          <a:lstStyle>
            <a:lvl1pPr indent="0" defTabSz="914400">
              <a:lnSpc>
                <a:spcPct val="100000"/>
              </a:lnSpc>
              <a:buNone/>
              <a:defRPr b="0" lang="en-US" sz="1200" spc="-1" strike="noStrike">
                <a:solidFill>
                  <a:schemeClr val="dk1">
                    <a:tint val="75000"/>
                  </a:schemeClr>
                </a:solidFill>
                <a:latin typeface="Calibri"/>
              </a:defRPr>
            </a:lvl1pPr>
          </a:lstStyle>
          <a:p>
            <a:pPr indent="0" defTabSz="914400">
              <a:lnSpc>
                <a:spcPct val="100000"/>
              </a:lnSpc>
              <a:buNone/>
            </a:pPr>
            <a:r>
              <a:rPr b="0" lang="en-US" sz="1200" spc="-1" strike="noStrike">
                <a:solidFill>
                  <a:schemeClr val="dk1">
                    <a:tint val="75000"/>
                  </a:schemeClr>
                </a:solidFill>
                <a:latin typeface="Calibri"/>
              </a:rPr>
              <a:t>&lt;date/time&gt;</a:t>
            </a:r>
            <a:endParaRPr b="0" lang="en-US" sz="1200" spc="-1" strike="noStrike">
              <a:solidFill>
                <a:srgbClr val="000000"/>
              </a:solidFill>
              <a:latin typeface="Times New Roman"/>
            </a:endParaRPr>
          </a:p>
        </p:txBody>
      </p:sp>
      <p:sp>
        <p:nvSpPr>
          <p:cNvPr id="15" name="PlaceHolder 4"/>
          <p:cNvSpPr>
            <a:spLocks noGrp="1"/>
          </p:cNvSpPr>
          <p:nvPr>
            <p:ph type="ftr" idx="8"/>
          </p:nvPr>
        </p:nvSpPr>
        <p:spPr>
          <a:xfrm>
            <a:off x="4038480" y="635652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16" name="PlaceHolder 5"/>
          <p:cNvSpPr>
            <a:spLocks noGrp="1"/>
          </p:cNvSpPr>
          <p:nvPr>
            <p:ph type="sldNum" idx="9"/>
          </p:nvPr>
        </p:nvSpPr>
        <p:spPr>
          <a:xfrm>
            <a:off x="8610480" y="6356520"/>
            <a:ext cx="274284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1200" spc="-1" strike="noStrike">
                <a:solidFill>
                  <a:schemeClr val="dk1">
                    <a:tint val="75000"/>
                  </a:schemeClr>
                </a:solidFill>
                <a:latin typeface="Calibri"/>
              </a:defRPr>
            </a:lvl1pPr>
          </a:lstStyle>
          <a:p>
            <a:pPr indent="0" algn="r" defTabSz="914400">
              <a:lnSpc>
                <a:spcPct val="100000"/>
              </a:lnSpc>
              <a:buNone/>
            </a:pPr>
            <a:fld id="{FD48C355-E91B-40CB-B567-19CE5F0C1C07}" type="slidenum">
              <a:rPr b="0" lang="en-US"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3" r:id="rId2"/>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7"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0" lang="en-US" sz="4400" spc="-1" strike="noStrike">
                <a:solidFill>
                  <a:schemeClr val="dk1"/>
                </a:solidFill>
                <a:latin typeface="Calibri Light"/>
              </a:rPr>
              <a:t>Click to edit Master title style</a:t>
            </a:r>
            <a:endParaRPr b="0" lang="en-US" sz="4400" spc="-1" strike="noStrike">
              <a:solidFill>
                <a:schemeClr val="dk1"/>
              </a:solidFill>
              <a:latin typeface="Calibri"/>
            </a:endParaRPr>
          </a:p>
        </p:txBody>
      </p:sp>
      <p:sp>
        <p:nvSpPr>
          <p:cNvPr id="18" name="PlaceHolder 2"/>
          <p:cNvSpPr>
            <a:spLocks noGrp="1"/>
          </p:cNvSpPr>
          <p:nvPr>
            <p:ph type="body"/>
          </p:nvPr>
        </p:nvSpPr>
        <p:spPr>
          <a:xfrm>
            <a:off x="838080" y="1825560"/>
            <a:ext cx="10515240" cy="4350960"/>
          </a:xfrm>
          <a:prstGeom prst="rect">
            <a:avLst/>
          </a:prstGeom>
          <a:noFill/>
          <a:ln w="0">
            <a:noFill/>
          </a:ln>
        </p:spPr>
        <p:txBody>
          <a:bodyPr lIns="91440" rIns="91440" tIns="45720" bIns="45720" anchor="t">
            <a:noAutofit/>
          </a:bodyPr>
          <a:p>
            <a:pPr marL="228600" indent="-228600" defTabSz="914400">
              <a:lnSpc>
                <a:spcPct val="90000"/>
              </a:lnSpc>
              <a:spcBef>
                <a:spcPts val="1001"/>
              </a:spcBef>
              <a:buClr>
                <a:srgbClr val="000000"/>
              </a:buClr>
              <a:buFont typeface="Arial"/>
              <a:buChar char="•"/>
            </a:pPr>
            <a:r>
              <a:rPr b="0" lang="en-US" sz="2800" spc="-1" strike="noStrike">
                <a:solidFill>
                  <a:schemeClr val="dk1"/>
                </a:solidFill>
                <a:latin typeface="Calibri"/>
              </a:rPr>
              <a:t>Click to edit Master text styles</a:t>
            </a:r>
            <a:endParaRPr b="0" lang="en-US" sz="2800" spc="-1" strike="noStrike">
              <a:solidFill>
                <a:schemeClr val="dk1"/>
              </a:solidFill>
              <a:latin typeface="Calibri"/>
            </a:endParaRPr>
          </a:p>
          <a:p>
            <a:pPr lvl="1" marL="685800" indent="-228600" defTabSz="914400">
              <a:lnSpc>
                <a:spcPct val="90000"/>
              </a:lnSpc>
              <a:spcBef>
                <a:spcPts val="499"/>
              </a:spcBef>
              <a:buClr>
                <a:srgbClr val="000000"/>
              </a:buClr>
              <a:buFont typeface="Arial"/>
              <a:buChar char="•"/>
            </a:pPr>
            <a:r>
              <a:rPr b="0" lang="en-US" sz="2400" spc="-1" strike="noStrike">
                <a:solidFill>
                  <a:schemeClr val="dk1"/>
                </a:solidFill>
                <a:latin typeface="Calibri"/>
              </a:rPr>
              <a:t>Second level</a:t>
            </a:r>
            <a:endParaRPr b="0" lang="en-US" sz="2400" spc="-1" strike="noStrike">
              <a:solidFill>
                <a:schemeClr val="dk1"/>
              </a:solidFill>
              <a:latin typeface="Calibri"/>
            </a:endParaRPr>
          </a:p>
          <a:p>
            <a:pPr lvl="2" marL="1143000" indent="-228600" defTabSz="914400">
              <a:lnSpc>
                <a:spcPct val="90000"/>
              </a:lnSpc>
              <a:spcBef>
                <a:spcPts val="499"/>
              </a:spcBef>
              <a:buClr>
                <a:srgbClr val="000000"/>
              </a:buClr>
              <a:buFont typeface="Arial"/>
              <a:buChar char="•"/>
            </a:pPr>
            <a:r>
              <a:rPr b="0" lang="en-US" sz="2000" spc="-1" strike="noStrike">
                <a:solidFill>
                  <a:schemeClr val="dk1"/>
                </a:solidFill>
                <a:latin typeface="Calibri"/>
              </a:rPr>
              <a:t>Third level</a:t>
            </a:r>
            <a:endParaRPr b="0" lang="en-US" sz="2000" spc="-1" strike="noStrike">
              <a:solidFill>
                <a:schemeClr val="dk1"/>
              </a:solidFill>
              <a:latin typeface="Calibri"/>
            </a:endParaRPr>
          </a:p>
          <a:p>
            <a:pPr lvl="3" marL="16002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Fourth level</a:t>
            </a:r>
            <a:endParaRPr b="0" lang="en-US" sz="1800" spc="-1" strike="noStrike">
              <a:solidFill>
                <a:schemeClr val="dk1"/>
              </a:solidFill>
              <a:latin typeface="Calibri"/>
            </a:endParaRPr>
          </a:p>
          <a:p>
            <a:pPr lvl="4" marL="20574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Fifth level</a:t>
            </a:r>
            <a:endParaRPr b="0" lang="en-US" sz="1800" spc="-1" strike="noStrike">
              <a:solidFill>
                <a:schemeClr val="dk1"/>
              </a:solidFill>
              <a:latin typeface="Calibri"/>
            </a:endParaRPr>
          </a:p>
        </p:txBody>
      </p:sp>
      <p:sp>
        <p:nvSpPr>
          <p:cNvPr id="19" name="PlaceHolder 3"/>
          <p:cNvSpPr>
            <a:spLocks noGrp="1"/>
          </p:cNvSpPr>
          <p:nvPr>
            <p:ph type="dt" idx="10"/>
          </p:nvPr>
        </p:nvSpPr>
        <p:spPr>
          <a:xfrm>
            <a:off x="838080" y="6356520"/>
            <a:ext cx="2742840" cy="364680"/>
          </a:xfrm>
          <a:prstGeom prst="rect">
            <a:avLst/>
          </a:prstGeom>
          <a:noFill/>
          <a:ln w="0">
            <a:noFill/>
          </a:ln>
        </p:spPr>
        <p:txBody>
          <a:bodyPr lIns="91440" rIns="91440" tIns="45720" bIns="45720" anchor="ctr">
            <a:noAutofit/>
          </a:bodyPr>
          <a:lstStyle>
            <a:lvl1pPr indent="0" defTabSz="914400">
              <a:lnSpc>
                <a:spcPct val="100000"/>
              </a:lnSpc>
              <a:buNone/>
              <a:defRPr b="0" lang="en-US" sz="1200" spc="-1" strike="noStrike">
                <a:solidFill>
                  <a:schemeClr val="dk1">
                    <a:tint val="75000"/>
                  </a:schemeClr>
                </a:solidFill>
                <a:latin typeface="Calibri"/>
              </a:defRPr>
            </a:lvl1pPr>
          </a:lstStyle>
          <a:p>
            <a:pPr indent="0" defTabSz="914400">
              <a:lnSpc>
                <a:spcPct val="100000"/>
              </a:lnSpc>
              <a:buNone/>
            </a:pPr>
            <a:r>
              <a:rPr b="0" lang="en-US" sz="1200" spc="-1" strike="noStrike">
                <a:solidFill>
                  <a:schemeClr val="dk1">
                    <a:tint val="75000"/>
                  </a:schemeClr>
                </a:solidFill>
                <a:latin typeface="Calibri"/>
              </a:rPr>
              <a:t>&lt;date/time&gt;</a:t>
            </a:r>
            <a:endParaRPr b="0" lang="en-US" sz="1200" spc="-1" strike="noStrike">
              <a:solidFill>
                <a:srgbClr val="000000"/>
              </a:solidFill>
              <a:latin typeface="Times New Roman"/>
            </a:endParaRPr>
          </a:p>
        </p:txBody>
      </p:sp>
      <p:sp>
        <p:nvSpPr>
          <p:cNvPr id="20" name="PlaceHolder 4"/>
          <p:cNvSpPr>
            <a:spLocks noGrp="1"/>
          </p:cNvSpPr>
          <p:nvPr>
            <p:ph type="ftr" idx="11"/>
          </p:nvPr>
        </p:nvSpPr>
        <p:spPr>
          <a:xfrm>
            <a:off x="4038480" y="635652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21" name="PlaceHolder 5"/>
          <p:cNvSpPr>
            <a:spLocks noGrp="1"/>
          </p:cNvSpPr>
          <p:nvPr>
            <p:ph type="sldNum" idx="12"/>
          </p:nvPr>
        </p:nvSpPr>
        <p:spPr>
          <a:xfrm>
            <a:off x="8610480" y="6356520"/>
            <a:ext cx="274284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1200" spc="-1" strike="noStrike">
                <a:solidFill>
                  <a:schemeClr val="dk1">
                    <a:tint val="75000"/>
                  </a:schemeClr>
                </a:solidFill>
                <a:latin typeface="Calibri"/>
              </a:defRPr>
            </a:lvl1pPr>
          </a:lstStyle>
          <a:p>
            <a:pPr indent="0" algn="r" defTabSz="914400">
              <a:lnSpc>
                <a:spcPct val="100000"/>
              </a:lnSpc>
              <a:buNone/>
            </a:pPr>
            <a:fld id="{249860F8-E2D0-47F1-8826-4892DA48CDDA}" type="slidenum">
              <a:rPr b="0" lang="en-US"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5" r:id="rId2"/>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4" name="PlaceHolder 1"/>
          <p:cNvSpPr>
            <a:spLocks noGrp="1"/>
          </p:cNvSpPr>
          <p:nvPr>
            <p:ph type="title"/>
          </p:nvPr>
        </p:nvSpPr>
        <p:spPr>
          <a:xfrm>
            <a:off x="831960" y="1709640"/>
            <a:ext cx="10515240" cy="2852280"/>
          </a:xfrm>
          <a:prstGeom prst="rect">
            <a:avLst/>
          </a:prstGeom>
          <a:noFill/>
          <a:ln w="0">
            <a:noFill/>
          </a:ln>
        </p:spPr>
        <p:txBody>
          <a:bodyPr lIns="91440" rIns="91440" tIns="45720" bIns="45720" anchor="b">
            <a:noAutofit/>
          </a:bodyPr>
          <a:p>
            <a:pPr indent="0" defTabSz="914400">
              <a:lnSpc>
                <a:spcPct val="90000"/>
              </a:lnSpc>
              <a:buNone/>
            </a:pPr>
            <a:r>
              <a:rPr b="0" lang="en-US" sz="6000" spc="-1" strike="noStrike">
                <a:solidFill>
                  <a:schemeClr val="dk1"/>
                </a:solidFill>
                <a:latin typeface="Calibri Light"/>
              </a:rPr>
              <a:t>Click to edit Master title style</a:t>
            </a:r>
            <a:endParaRPr b="0" lang="en-US" sz="6000" spc="-1" strike="noStrike">
              <a:solidFill>
                <a:schemeClr val="dk1"/>
              </a:solidFill>
              <a:latin typeface="Calibri"/>
            </a:endParaRPr>
          </a:p>
        </p:txBody>
      </p:sp>
      <p:sp>
        <p:nvSpPr>
          <p:cNvPr id="25" name="PlaceHolder 2"/>
          <p:cNvSpPr>
            <a:spLocks noGrp="1"/>
          </p:cNvSpPr>
          <p:nvPr>
            <p:ph type="body"/>
          </p:nvPr>
        </p:nvSpPr>
        <p:spPr>
          <a:xfrm>
            <a:off x="831960" y="4589640"/>
            <a:ext cx="10515240" cy="1499760"/>
          </a:xfrm>
          <a:prstGeom prst="rect">
            <a:avLst/>
          </a:prstGeom>
          <a:noFill/>
          <a:ln w="0">
            <a:noFill/>
          </a:ln>
        </p:spPr>
        <p:txBody>
          <a:bodyPr lIns="91440" rIns="91440" tIns="45720" bIns="45720" anchor="t">
            <a:noAutofit/>
          </a:bodyPr>
          <a:p>
            <a:pPr indent="0" defTabSz="914400">
              <a:lnSpc>
                <a:spcPct val="90000"/>
              </a:lnSpc>
              <a:spcBef>
                <a:spcPts val="1001"/>
              </a:spcBef>
              <a:buNone/>
              <a:tabLst>
                <a:tab algn="l" pos="0"/>
              </a:tabLst>
            </a:pPr>
            <a:r>
              <a:rPr b="0" lang="en-US" sz="2400" spc="-1" strike="noStrike">
                <a:solidFill>
                  <a:schemeClr val="dk1">
                    <a:tint val="75000"/>
                  </a:schemeClr>
                </a:solidFill>
                <a:latin typeface="Calibri"/>
              </a:rPr>
              <a:t>Click to edit Master text styles</a:t>
            </a:r>
            <a:endParaRPr b="0" lang="en-US" sz="2400" spc="-1" strike="noStrike">
              <a:solidFill>
                <a:schemeClr val="dk1"/>
              </a:solidFill>
              <a:latin typeface="Calibri"/>
            </a:endParaRPr>
          </a:p>
        </p:txBody>
      </p:sp>
      <p:sp>
        <p:nvSpPr>
          <p:cNvPr id="26" name="PlaceHolder 3"/>
          <p:cNvSpPr>
            <a:spLocks noGrp="1"/>
          </p:cNvSpPr>
          <p:nvPr>
            <p:ph type="dt" idx="13"/>
          </p:nvPr>
        </p:nvSpPr>
        <p:spPr>
          <a:xfrm>
            <a:off x="838080" y="6356520"/>
            <a:ext cx="2742840" cy="364680"/>
          </a:xfrm>
          <a:prstGeom prst="rect">
            <a:avLst/>
          </a:prstGeom>
          <a:noFill/>
          <a:ln w="0">
            <a:noFill/>
          </a:ln>
        </p:spPr>
        <p:txBody>
          <a:bodyPr lIns="91440" rIns="91440" tIns="45720" bIns="45720" anchor="ctr">
            <a:noAutofit/>
          </a:bodyPr>
          <a:lstStyle>
            <a:lvl1pPr indent="0" defTabSz="914400">
              <a:lnSpc>
                <a:spcPct val="100000"/>
              </a:lnSpc>
              <a:buNone/>
              <a:defRPr b="0" lang="en-US" sz="1200" spc="-1" strike="noStrike">
                <a:solidFill>
                  <a:schemeClr val="dk1">
                    <a:tint val="75000"/>
                  </a:schemeClr>
                </a:solidFill>
                <a:latin typeface="Calibri"/>
              </a:defRPr>
            </a:lvl1pPr>
          </a:lstStyle>
          <a:p>
            <a:pPr indent="0" defTabSz="914400">
              <a:lnSpc>
                <a:spcPct val="100000"/>
              </a:lnSpc>
              <a:buNone/>
            </a:pPr>
            <a:r>
              <a:rPr b="0" lang="en-US" sz="1200" spc="-1" strike="noStrike">
                <a:solidFill>
                  <a:schemeClr val="dk1">
                    <a:tint val="75000"/>
                  </a:schemeClr>
                </a:solidFill>
                <a:latin typeface="Calibri"/>
              </a:rPr>
              <a:t>&lt;date/time&gt;</a:t>
            </a:r>
            <a:endParaRPr b="0" lang="en-US" sz="1200" spc="-1" strike="noStrike">
              <a:solidFill>
                <a:srgbClr val="000000"/>
              </a:solidFill>
              <a:latin typeface="Times New Roman"/>
            </a:endParaRPr>
          </a:p>
        </p:txBody>
      </p:sp>
      <p:sp>
        <p:nvSpPr>
          <p:cNvPr id="27" name="PlaceHolder 4"/>
          <p:cNvSpPr>
            <a:spLocks noGrp="1"/>
          </p:cNvSpPr>
          <p:nvPr>
            <p:ph type="ftr" idx="14"/>
          </p:nvPr>
        </p:nvSpPr>
        <p:spPr>
          <a:xfrm>
            <a:off x="4038480" y="635652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28" name="PlaceHolder 5"/>
          <p:cNvSpPr>
            <a:spLocks noGrp="1"/>
          </p:cNvSpPr>
          <p:nvPr>
            <p:ph type="sldNum" idx="15"/>
          </p:nvPr>
        </p:nvSpPr>
        <p:spPr>
          <a:xfrm>
            <a:off x="8610480" y="6356520"/>
            <a:ext cx="274284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1200" spc="-1" strike="noStrike">
                <a:solidFill>
                  <a:schemeClr val="dk1">
                    <a:tint val="75000"/>
                  </a:schemeClr>
                </a:solidFill>
                <a:latin typeface="Calibri"/>
              </a:defRPr>
            </a:lvl1pPr>
          </a:lstStyle>
          <a:p>
            <a:pPr indent="0" algn="r" defTabSz="914400">
              <a:lnSpc>
                <a:spcPct val="100000"/>
              </a:lnSpc>
              <a:buNone/>
            </a:pPr>
            <a:fld id="{4D4FD336-50D4-4EBC-9F27-DCB18C56F136}" type="slidenum">
              <a:rPr b="0" lang="en-US"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7" r:id="rId2"/>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9"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0" lang="en-US" sz="4400" spc="-1" strike="noStrike">
                <a:solidFill>
                  <a:schemeClr val="dk1"/>
                </a:solidFill>
                <a:latin typeface="Calibri Light"/>
              </a:rPr>
              <a:t>Click to edit Master title style</a:t>
            </a:r>
            <a:endParaRPr b="0" lang="en-US" sz="4400" spc="-1" strike="noStrike">
              <a:solidFill>
                <a:schemeClr val="dk1"/>
              </a:solidFill>
              <a:latin typeface="Calibri"/>
            </a:endParaRPr>
          </a:p>
        </p:txBody>
      </p:sp>
      <p:sp>
        <p:nvSpPr>
          <p:cNvPr id="30" name="PlaceHolder 2"/>
          <p:cNvSpPr>
            <a:spLocks noGrp="1"/>
          </p:cNvSpPr>
          <p:nvPr>
            <p:ph type="body"/>
          </p:nvPr>
        </p:nvSpPr>
        <p:spPr>
          <a:xfrm>
            <a:off x="838080" y="1825560"/>
            <a:ext cx="5181120" cy="4350960"/>
          </a:xfrm>
          <a:prstGeom prst="rect">
            <a:avLst/>
          </a:prstGeom>
          <a:noFill/>
          <a:ln w="0">
            <a:noFill/>
          </a:ln>
        </p:spPr>
        <p:txBody>
          <a:bodyPr lIns="91440" rIns="91440" tIns="45720" bIns="45720" anchor="t">
            <a:noAutofit/>
          </a:bodyPr>
          <a:p>
            <a:pPr marL="228600" indent="-228600" defTabSz="914400">
              <a:lnSpc>
                <a:spcPct val="90000"/>
              </a:lnSpc>
              <a:spcBef>
                <a:spcPts val="1001"/>
              </a:spcBef>
              <a:buClr>
                <a:srgbClr val="000000"/>
              </a:buClr>
              <a:buFont typeface="Arial"/>
              <a:buChar char="•"/>
            </a:pPr>
            <a:r>
              <a:rPr b="0" lang="en-US" sz="2800" spc="-1" strike="noStrike">
                <a:solidFill>
                  <a:schemeClr val="dk1"/>
                </a:solidFill>
                <a:latin typeface="Calibri"/>
              </a:rPr>
              <a:t>Click to edit Master text styles</a:t>
            </a:r>
            <a:endParaRPr b="0" lang="en-US" sz="2800" spc="-1" strike="noStrike">
              <a:solidFill>
                <a:schemeClr val="dk1"/>
              </a:solidFill>
              <a:latin typeface="Calibri"/>
            </a:endParaRPr>
          </a:p>
          <a:p>
            <a:pPr lvl="1" marL="685800" indent="-228600" defTabSz="914400">
              <a:lnSpc>
                <a:spcPct val="90000"/>
              </a:lnSpc>
              <a:spcBef>
                <a:spcPts val="499"/>
              </a:spcBef>
              <a:buClr>
                <a:srgbClr val="000000"/>
              </a:buClr>
              <a:buFont typeface="Arial"/>
              <a:buChar char="•"/>
            </a:pPr>
            <a:r>
              <a:rPr b="0" lang="en-US" sz="2400" spc="-1" strike="noStrike">
                <a:solidFill>
                  <a:schemeClr val="dk1"/>
                </a:solidFill>
                <a:latin typeface="Calibri"/>
              </a:rPr>
              <a:t>Second level</a:t>
            </a:r>
            <a:endParaRPr b="0" lang="en-US" sz="2400" spc="-1" strike="noStrike">
              <a:solidFill>
                <a:schemeClr val="dk1"/>
              </a:solidFill>
              <a:latin typeface="Calibri"/>
            </a:endParaRPr>
          </a:p>
          <a:p>
            <a:pPr lvl="2" marL="1143000" indent="-228600" defTabSz="914400">
              <a:lnSpc>
                <a:spcPct val="90000"/>
              </a:lnSpc>
              <a:spcBef>
                <a:spcPts val="499"/>
              </a:spcBef>
              <a:buClr>
                <a:srgbClr val="000000"/>
              </a:buClr>
              <a:buFont typeface="Arial"/>
              <a:buChar char="•"/>
            </a:pPr>
            <a:r>
              <a:rPr b="0" lang="en-US" sz="2000" spc="-1" strike="noStrike">
                <a:solidFill>
                  <a:schemeClr val="dk1"/>
                </a:solidFill>
                <a:latin typeface="Calibri"/>
              </a:rPr>
              <a:t>Third level</a:t>
            </a:r>
            <a:endParaRPr b="0" lang="en-US" sz="2000" spc="-1" strike="noStrike">
              <a:solidFill>
                <a:schemeClr val="dk1"/>
              </a:solidFill>
              <a:latin typeface="Calibri"/>
            </a:endParaRPr>
          </a:p>
          <a:p>
            <a:pPr lvl="3" marL="16002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Fourth level</a:t>
            </a:r>
            <a:endParaRPr b="0" lang="en-US" sz="1800" spc="-1" strike="noStrike">
              <a:solidFill>
                <a:schemeClr val="dk1"/>
              </a:solidFill>
              <a:latin typeface="Calibri"/>
            </a:endParaRPr>
          </a:p>
          <a:p>
            <a:pPr lvl="4" marL="20574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Fifth level</a:t>
            </a:r>
            <a:endParaRPr b="0" lang="en-US" sz="1800" spc="-1" strike="noStrike">
              <a:solidFill>
                <a:schemeClr val="dk1"/>
              </a:solidFill>
              <a:latin typeface="Calibri"/>
            </a:endParaRPr>
          </a:p>
        </p:txBody>
      </p:sp>
      <p:sp>
        <p:nvSpPr>
          <p:cNvPr id="31" name="PlaceHolder 3"/>
          <p:cNvSpPr>
            <a:spLocks noGrp="1"/>
          </p:cNvSpPr>
          <p:nvPr>
            <p:ph type="body"/>
          </p:nvPr>
        </p:nvSpPr>
        <p:spPr>
          <a:xfrm>
            <a:off x="6172200" y="1825560"/>
            <a:ext cx="5181120" cy="4350960"/>
          </a:xfrm>
          <a:prstGeom prst="rect">
            <a:avLst/>
          </a:prstGeom>
          <a:noFill/>
          <a:ln w="0">
            <a:noFill/>
          </a:ln>
        </p:spPr>
        <p:txBody>
          <a:bodyPr lIns="91440" rIns="91440" tIns="45720" bIns="45720" anchor="t">
            <a:noAutofit/>
          </a:bodyPr>
          <a:p>
            <a:pPr marL="228600" indent="-228600" defTabSz="914400">
              <a:lnSpc>
                <a:spcPct val="90000"/>
              </a:lnSpc>
              <a:spcBef>
                <a:spcPts val="1001"/>
              </a:spcBef>
              <a:buClr>
                <a:srgbClr val="000000"/>
              </a:buClr>
              <a:buFont typeface="Arial"/>
              <a:buChar char="•"/>
            </a:pPr>
            <a:r>
              <a:rPr b="0" lang="en-US" sz="2800" spc="-1" strike="noStrike">
                <a:solidFill>
                  <a:schemeClr val="dk1"/>
                </a:solidFill>
                <a:latin typeface="Calibri"/>
              </a:rPr>
              <a:t>Click to edit Master text styles</a:t>
            </a:r>
            <a:endParaRPr b="0" lang="en-US" sz="2800" spc="-1" strike="noStrike">
              <a:solidFill>
                <a:schemeClr val="dk1"/>
              </a:solidFill>
              <a:latin typeface="Calibri"/>
            </a:endParaRPr>
          </a:p>
          <a:p>
            <a:pPr lvl="1" marL="685800" indent="-228600" defTabSz="914400">
              <a:lnSpc>
                <a:spcPct val="90000"/>
              </a:lnSpc>
              <a:spcBef>
                <a:spcPts val="499"/>
              </a:spcBef>
              <a:buClr>
                <a:srgbClr val="000000"/>
              </a:buClr>
              <a:buFont typeface="Arial"/>
              <a:buChar char="•"/>
            </a:pPr>
            <a:r>
              <a:rPr b="0" lang="en-US" sz="2400" spc="-1" strike="noStrike">
                <a:solidFill>
                  <a:schemeClr val="dk1"/>
                </a:solidFill>
                <a:latin typeface="Calibri"/>
              </a:rPr>
              <a:t>Second level</a:t>
            </a:r>
            <a:endParaRPr b="0" lang="en-US" sz="2400" spc="-1" strike="noStrike">
              <a:solidFill>
                <a:schemeClr val="dk1"/>
              </a:solidFill>
              <a:latin typeface="Calibri"/>
            </a:endParaRPr>
          </a:p>
          <a:p>
            <a:pPr lvl="2" marL="1143000" indent="-228600" defTabSz="914400">
              <a:lnSpc>
                <a:spcPct val="90000"/>
              </a:lnSpc>
              <a:spcBef>
                <a:spcPts val="499"/>
              </a:spcBef>
              <a:buClr>
                <a:srgbClr val="000000"/>
              </a:buClr>
              <a:buFont typeface="Arial"/>
              <a:buChar char="•"/>
            </a:pPr>
            <a:r>
              <a:rPr b="0" lang="en-US" sz="2000" spc="-1" strike="noStrike">
                <a:solidFill>
                  <a:schemeClr val="dk1"/>
                </a:solidFill>
                <a:latin typeface="Calibri"/>
              </a:rPr>
              <a:t>Third level</a:t>
            </a:r>
            <a:endParaRPr b="0" lang="en-US" sz="2000" spc="-1" strike="noStrike">
              <a:solidFill>
                <a:schemeClr val="dk1"/>
              </a:solidFill>
              <a:latin typeface="Calibri"/>
            </a:endParaRPr>
          </a:p>
          <a:p>
            <a:pPr lvl="3" marL="16002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Fourth level</a:t>
            </a:r>
            <a:endParaRPr b="0" lang="en-US" sz="1800" spc="-1" strike="noStrike">
              <a:solidFill>
                <a:schemeClr val="dk1"/>
              </a:solidFill>
              <a:latin typeface="Calibri"/>
            </a:endParaRPr>
          </a:p>
          <a:p>
            <a:pPr lvl="4" marL="20574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Fifth level</a:t>
            </a:r>
            <a:endParaRPr b="0" lang="en-US" sz="1800" spc="-1" strike="noStrike">
              <a:solidFill>
                <a:schemeClr val="dk1"/>
              </a:solidFill>
              <a:latin typeface="Calibri"/>
            </a:endParaRPr>
          </a:p>
        </p:txBody>
      </p:sp>
      <p:sp>
        <p:nvSpPr>
          <p:cNvPr id="32" name="PlaceHolder 4"/>
          <p:cNvSpPr>
            <a:spLocks noGrp="1"/>
          </p:cNvSpPr>
          <p:nvPr>
            <p:ph type="dt" idx="16"/>
          </p:nvPr>
        </p:nvSpPr>
        <p:spPr>
          <a:xfrm>
            <a:off x="838080" y="6356520"/>
            <a:ext cx="2742840" cy="364680"/>
          </a:xfrm>
          <a:prstGeom prst="rect">
            <a:avLst/>
          </a:prstGeom>
          <a:noFill/>
          <a:ln w="0">
            <a:noFill/>
          </a:ln>
        </p:spPr>
        <p:txBody>
          <a:bodyPr lIns="91440" rIns="91440" tIns="45720" bIns="45720" anchor="ctr">
            <a:noAutofit/>
          </a:bodyPr>
          <a:lstStyle>
            <a:lvl1pPr indent="0" defTabSz="914400">
              <a:lnSpc>
                <a:spcPct val="100000"/>
              </a:lnSpc>
              <a:buNone/>
              <a:defRPr b="0" lang="en-US" sz="1200" spc="-1" strike="noStrike">
                <a:solidFill>
                  <a:schemeClr val="dk1">
                    <a:tint val="75000"/>
                  </a:schemeClr>
                </a:solidFill>
                <a:latin typeface="Calibri"/>
              </a:defRPr>
            </a:lvl1pPr>
          </a:lstStyle>
          <a:p>
            <a:pPr indent="0" defTabSz="914400">
              <a:lnSpc>
                <a:spcPct val="100000"/>
              </a:lnSpc>
              <a:buNone/>
            </a:pPr>
            <a:r>
              <a:rPr b="0" lang="en-US" sz="1200" spc="-1" strike="noStrike">
                <a:solidFill>
                  <a:schemeClr val="dk1">
                    <a:tint val="75000"/>
                  </a:schemeClr>
                </a:solidFill>
                <a:latin typeface="Calibri"/>
              </a:rPr>
              <a:t>&lt;date/time&gt;</a:t>
            </a:r>
            <a:endParaRPr b="0" lang="en-US" sz="1200" spc="-1" strike="noStrike">
              <a:solidFill>
                <a:srgbClr val="000000"/>
              </a:solidFill>
              <a:latin typeface="Times New Roman"/>
            </a:endParaRPr>
          </a:p>
        </p:txBody>
      </p:sp>
      <p:sp>
        <p:nvSpPr>
          <p:cNvPr id="33" name="PlaceHolder 5"/>
          <p:cNvSpPr>
            <a:spLocks noGrp="1"/>
          </p:cNvSpPr>
          <p:nvPr>
            <p:ph type="ftr" idx="17"/>
          </p:nvPr>
        </p:nvSpPr>
        <p:spPr>
          <a:xfrm>
            <a:off x="4038480" y="635652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34" name="PlaceHolder 6"/>
          <p:cNvSpPr>
            <a:spLocks noGrp="1"/>
          </p:cNvSpPr>
          <p:nvPr>
            <p:ph type="sldNum" idx="18"/>
          </p:nvPr>
        </p:nvSpPr>
        <p:spPr>
          <a:xfrm>
            <a:off x="8610480" y="6356520"/>
            <a:ext cx="274284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1200" spc="-1" strike="noStrike">
                <a:solidFill>
                  <a:schemeClr val="dk1">
                    <a:tint val="75000"/>
                  </a:schemeClr>
                </a:solidFill>
                <a:latin typeface="Calibri"/>
              </a:defRPr>
            </a:lvl1pPr>
          </a:lstStyle>
          <a:p>
            <a:pPr indent="0" algn="r" defTabSz="914400">
              <a:lnSpc>
                <a:spcPct val="100000"/>
              </a:lnSpc>
              <a:buNone/>
            </a:pPr>
            <a:fld id="{404C76EC-5FF4-458D-9389-06BBE0D70296}" type="slidenum">
              <a:rPr b="0" lang="en-US"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9" r:id="rId2"/>
  </p:sldLayoutIdLst>
</p:sldMaster>
</file>

<file path=ppt/slideMasters/slideMaster7.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8398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0" lang="en-US" sz="4400" spc="-1" strike="noStrike">
                <a:solidFill>
                  <a:schemeClr val="dk1"/>
                </a:solidFill>
                <a:latin typeface="Calibri Light"/>
              </a:rPr>
              <a:t>Click to edit Master title style</a:t>
            </a:r>
            <a:endParaRPr b="0" lang="en-US" sz="4400" spc="-1" strike="noStrike">
              <a:solidFill>
                <a:schemeClr val="dk1"/>
              </a:solidFill>
              <a:latin typeface="Calibri"/>
            </a:endParaRPr>
          </a:p>
        </p:txBody>
      </p:sp>
      <p:sp>
        <p:nvSpPr>
          <p:cNvPr id="39" name="PlaceHolder 2"/>
          <p:cNvSpPr>
            <a:spLocks noGrp="1"/>
          </p:cNvSpPr>
          <p:nvPr>
            <p:ph type="body"/>
          </p:nvPr>
        </p:nvSpPr>
        <p:spPr>
          <a:xfrm>
            <a:off x="839880" y="1681200"/>
            <a:ext cx="5157360" cy="823680"/>
          </a:xfrm>
          <a:prstGeom prst="rect">
            <a:avLst/>
          </a:prstGeom>
          <a:noFill/>
          <a:ln w="0">
            <a:noFill/>
          </a:ln>
        </p:spPr>
        <p:txBody>
          <a:bodyPr lIns="91440" rIns="91440" tIns="45720" bIns="45720" anchor="b">
            <a:noAutofit/>
          </a:bodyPr>
          <a:p>
            <a:pPr indent="0" defTabSz="914400">
              <a:lnSpc>
                <a:spcPct val="90000"/>
              </a:lnSpc>
              <a:spcBef>
                <a:spcPts val="1001"/>
              </a:spcBef>
              <a:buNone/>
              <a:tabLst>
                <a:tab algn="l" pos="0"/>
              </a:tabLst>
            </a:pPr>
            <a:r>
              <a:rPr b="1" lang="en-US" sz="2400" spc="-1" strike="noStrike">
                <a:solidFill>
                  <a:schemeClr val="dk1"/>
                </a:solidFill>
                <a:latin typeface="Calibri"/>
              </a:rPr>
              <a:t>Click to edit Master text styles</a:t>
            </a:r>
            <a:endParaRPr b="0" lang="en-US" sz="2400" spc="-1" strike="noStrike">
              <a:solidFill>
                <a:schemeClr val="dk1"/>
              </a:solidFill>
              <a:latin typeface="Calibri"/>
            </a:endParaRPr>
          </a:p>
        </p:txBody>
      </p:sp>
      <p:sp>
        <p:nvSpPr>
          <p:cNvPr id="40" name="PlaceHolder 3"/>
          <p:cNvSpPr>
            <a:spLocks noGrp="1"/>
          </p:cNvSpPr>
          <p:nvPr>
            <p:ph type="body"/>
          </p:nvPr>
        </p:nvSpPr>
        <p:spPr>
          <a:xfrm>
            <a:off x="839880" y="2505240"/>
            <a:ext cx="5157360" cy="3684240"/>
          </a:xfrm>
          <a:prstGeom prst="rect">
            <a:avLst/>
          </a:prstGeom>
          <a:noFill/>
          <a:ln w="0">
            <a:noFill/>
          </a:ln>
        </p:spPr>
        <p:txBody>
          <a:bodyPr lIns="91440" rIns="91440" tIns="45720" bIns="45720" anchor="t">
            <a:noAutofit/>
          </a:bodyPr>
          <a:p>
            <a:pPr marL="228600" indent="-228600" defTabSz="914400">
              <a:lnSpc>
                <a:spcPct val="90000"/>
              </a:lnSpc>
              <a:spcBef>
                <a:spcPts val="1001"/>
              </a:spcBef>
              <a:buClr>
                <a:srgbClr val="000000"/>
              </a:buClr>
              <a:buFont typeface="Arial"/>
              <a:buChar char="•"/>
            </a:pPr>
            <a:r>
              <a:rPr b="0" lang="en-US" sz="2800" spc="-1" strike="noStrike">
                <a:solidFill>
                  <a:schemeClr val="dk1"/>
                </a:solidFill>
                <a:latin typeface="Calibri"/>
              </a:rPr>
              <a:t>Click to edit Master text styles</a:t>
            </a:r>
            <a:endParaRPr b="0" lang="en-US" sz="2800" spc="-1" strike="noStrike">
              <a:solidFill>
                <a:schemeClr val="dk1"/>
              </a:solidFill>
              <a:latin typeface="Calibri"/>
            </a:endParaRPr>
          </a:p>
          <a:p>
            <a:pPr lvl="1" marL="685800" indent="-228600" defTabSz="914400">
              <a:lnSpc>
                <a:spcPct val="90000"/>
              </a:lnSpc>
              <a:spcBef>
                <a:spcPts val="499"/>
              </a:spcBef>
              <a:buClr>
                <a:srgbClr val="000000"/>
              </a:buClr>
              <a:buFont typeface="Arial"/>
              <a:buChar char="•"/>
            </a:pPr>
            <a:r>
              <a:rPr b="0" lang="en-US" sz="2400" spc="-1" strike="noStrike">
                <a:solidFill>
                  <a:schemeClr val="dk1"/>
                </a:solidFill>
                <a:latin typeface="Calibri"/>
              </a:rPr>
              <a:t>Second level</a:t>
            </a:r>
            <a:endParaRPr b="0" lang="en-US" sz="2400" spc="-1" strike="noStrike">
              <a:solidFill>
                <a:schemeClr val="dk1"/>
              </a:solidFill>
              <a:latin typeface="Calibri"/>
            </a:endParaRPr>
          </a:p>
          <a:p>
            <a:pPr lvl="2" marL="1143000" indent="-228600" defTabSz="914400">
              <a:lnSpc>
                <a:spcPct val="90000"/>
              </a:lnSpc>
              <a:spcBef>
                <a:spcPts val="499"/>
              </a:spcBef>
              <a:buClr>
                <a:srgbClr val="000000"/>
              </a:buClr>
              <a:buFont typeface="Arial"/>
              <a:buChar char="•"/>
            </a:pPr>
            <a:r>
              <a:rPr b="0" lang="en-US" sz="2000" spc="-1" strike="noStrike">
                <a:solidFill>
                  <a:schemeClr val="dk1"/>
                </a:solidFill>
                <a:latin typeface="Calibri"/>
              </a:rPr>
              <a:t>Third level</a:t>
            </a:r>
            <a:endParaRPr b="0" lang="en-US" sz="2000" spc="-1" strike="noStrike">
              <a:solidFill>
                <a:schemeClr val="dk1"/>
              </a:solidFill>
              <a:latin typeface="Calibri"/>
            </a:endParaRPr>
          </a:p>
          <a:p>
            <a:pPr lvl="3" marL="16002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Fourth level</a:t>
            </a:r>
            <a:endParaRPr b="0" lang="en-US" sz="1800" spc="-1" strike="noStrike">
              <a:solidFill>
                <a:schemeClr val="dk1"/>
              </a:solidFill>
              <a:latin typeface="Calibri"/>
            </a:endParaRPr>
          </a:p>
          <a:p>
            <a:pPr lvl="4" marL="20574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Fifth level</a:t>
            </a:r>
            <a:endParaRPr b="0" lang="en-US" sz="1800" spc="-1" strike="noStrike">
              <a:solidFill>
                <a:schemeClr val="dk1"/>
              </a:solidFill>
              <a:latin typeface="Calibri"/>
            </a:endParaRPr>
          </a:p>
        </p:txBody>
      </p:sp>
      <p:sp>
        <p:nvSpPr>
          <p:cNvPr id="41" name="PlaceHolder 4"/>
          <p:cNvSpPr>
            <a:spLocks noGrp="1"/>
          </p:cNvSpPr>
          <p:nvPr>
            <p:ph type="body"/>
          </p:nvPr>
        </p:nvSpPr>
        <p:spPr>
          <a:xfrm>
            <a:off x="6172200" y="1681200"/>
            <a:ext cx="5182920" cy="823680"/>
          </a:xfrm>
          <a:prstGeom prst="rect">
            <a:avLst/>
          </a:prstGeom>
          <a:noFill/>
          <a:ln w="0">
            <a:noFill/>
          </a:ln>
        </p:spPr>
        <p:txBody>
          <a:bodyPr lIns="91440" rIns="91440" tIns="45720" bIns="45720" anchor="b">
            <a:noAutofit/>
          </a:bodyPr>
          <a:p>
            <a:pPr indent="0" defTabSz="914400">
              <a:lnSpc>
                <a:spcPct val="90000"/>
              </a:lnSpc>
              <a:spcBef>
                <a:spcPts val="1001"/>
              </a:spcBef>
              <a:buNone/>
              <a:tabLst>
                <a:tab algn="l" pos="0"/>
              </a:tabLst>
            </a:pPr>
            <a:r>
              <a:rPr b="1" lang="en-US" sz="2400" spc="-1" strike="noStrike">
                <a:solidFill>
                  <a:schemeClr val="dk1"/>
                </a:solidFill>
                <a:latin typeface="Calibri"/>
              </a:rPr>
              <a:t>Click to edit Master text styles</a:t>
            </a:r>
            <a:endParaRPr b="0" lang="en-US" sz="2400" spc="-1" strike="noStrike">
              <a:solidFill>
                <a:schemeClr val="dk1"/>
              </a:solidFill>
              <a:latin typeface="Calibri"/>
            </a:endParaRPr>
          </a:p>
        </p:txBody>
      </p:sp>
      <p:sp>
        <p:nvSpPr>
          <p:cNvPr id="42" name="PlaceHolder 5"/>
          <p:cNvSpPr>
            <a:spLocks noGrp="1"/>
          </p:cNvSpPr>
          <p:nvPr>
            <p:ph type="body"/>
          </p:nvPr>
        </p:nvSpPr>
        <p:spPr>
          <a:xfrm>
            <a:off x="6172200" y="2505240"/>
            <a:ext cx="5182920" cy="3684240"/>
          </a:xfrm>
          <a:prstGeom prst="rect">
            <a:avLst/>
          </a:prstGeom>
          <a:noFill/>
          <a:ln w="0">
            <a:noFill/>
          </a:ln>
        </p:spPr>
        <p:txBody>
          <a:bodyPr lIns="91440" rIns="91440" tIns="45720" bIns="45720" anchor="t">
            <a:noAutofit/>
          </a:bodyPr>
          <a:p>
            <a:pPr marL="228600" indent="-228600" defTabSz="914400">
              <a:lnSpc>
                <a:spcPct val="90000"/>
              </a:lnSpc>
              <a:spcBef>
                <a:spcPts val="1001"/>
              </a:spcBef>
              <a:buClr>
                <a:srgbClr val="000000"/>
              </a:buClr>
              <a:buFont typeface="Arial"/>
              <a:buChar char="•"/>
            </a:pPr>
            <a:r>
              <a:rPr b="0" lang="en-US" sz="2800" spc="-1" strike="noStrike">
                <a:solidFill>
                  <a:schemeClr val="dk1"/>
                </a:solidFill>
                <a:latin typeface="Calibri"/>
              </a:rPr>
              <a:t>Click to edit Master text styles</a:t>
            </a:r>
            <a:endParaRPr b="0" lang="en-US" sz="2800" spc="-1" strike="noStrike">
              <a:solidFill>
                <a:schemeClr val="dk1"/>
              </a:solidFill>
              <a:latin typeface="Calibri"/>
            </a:endParaRPr>
          </a:p>
          <a:p>
            <a:pPr lvl="1" marL="685800" indent="-228600" defTabSz="914400">
              <a:lnSpc>
                <a:spcPct val="90000"/>
              </a:lnSpc>
              <a:spcBef>
                <a:spcPts val="499"/>
              </a:spcBef>
              <a:buClr>
                <a:srgbClr val="000000"/>
              </a:buClr>
              <a:buFont typeface="Arial"/>
              <a:buChar char="•"/>
            </a:pPr>
            <a:r>
              <a:rPr b="0" lang="en-US" sz="2400" spc="-1" strike="noStrike">
                <a:solidFill>
                  <a:schemeClr val="dk1"/>
                </a:solidFill>
                <a:latin typeface="Calibri"/>
              </a:rPr>
              <a:t>Second level</a:t>
            </a:r>
            <a:endParaRPr b="0" lang="en-US" sz="2400" spc="-1" strike="noStrike">
              <a:solidFill>
                <a:schemeClr val="dk1"/>
              </a:solidFill>
              <a:latin typeface="Calibri"/>
            </a:endParaRPr>
          </a:p>
          <a:p>
            <a:pPr lvl="2" marL="1143000" indent="-228600" defTabSz="914400">
              <a:lnSpc>
                <a:spcPct val="90000"/>
              </a:lnSpc>
              <a:spcBef>
                <a:spcPts val="499"/>
              </a:spcBef>
              <a:buClr>
                <a:srgbClr val="000000"/>
              </a:buClr>
              <a:buFont typeface="Arial"/>
              <a:buChar char="•"/>
            </a:pPr>
            <a:r>
              <a:rPr b="0" lang="en-US" sz="2000" spc="-1" strike="noStrike">
                <a:solidFill>
                  <a:schemeClr val="dk1"/>
                </a:solidFill>
                <a:latin typeface="Calibri"/>
              </a:rPr>
              <a:t>Third level</a:t>
            </a:r>
            <a:endParaRPr b="0" lang="en-US" sz="2000" spc="-1" strike="noStrike">
              <a:solidFill>
                <a:schemeClr val="dk1"/>
              </a:solidFill>
              <a:latin typeface="Calibri"/>
            </a:endParaRPr>
          </a:p>
          <a:p>
            <a:pPr lvl="3" marL="16002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Fourth level</a:t>
            </a:r>
            <a:endParaRPr b="0" lang="en-US" sz="1800" spc="-1" strike="noStrike">
              <a:solidFill>
                <a:schemeClr val="dk1"/>
              </a:solidFill>
              <a:latin typeface="Calibri"/>
            </a:endParaRPr>
          </a:p>
          <a:p>
            <a:pPr lvl="4" marL="2057400" indent="-228600" defTabSz="914400">
              <a:lnSpc>
                <a:spcPct val="90000"/>
              </a:lnSpc>
              <a:spcBef>
                <a:spcPts val="499"/>
              </a:spcBef>
              <a:buClr>
                <a:srgbClr val="000000"/>
              </a:buClr>
              <a:buFont typeface="Arial"/>
              <a:buChar char="•"/>
            </a:pPr>
            <a:r>
              <a:rPr b="0" lang="en-US" sz="1800" spc="-1" strike="noStrike">
                <a:solidFill>
                  <a:schemeClr val="dk1"/>
                </a:solidFill>
                <a:latin typeface="Calibri"/>
              </a:rPr>
              <a:t>Fifth level</a:t>
            </a:r>
            <a:endParaRPr b="0" lang="en-US" sz="1800" spc="-1" strike="noStrike">
              <a:solidFill>
                <a:schemeClr val="dk1"/>
              </a:solidFill>
              <a:latin typeface="Calibri"/>
            </a:endParaRPr>
          </a:p>
        </p:txBody>
      </p:sp>
      <p:sp>
        <p:nvSpPr>
          <p:cNvPr id="43" name="PlaceHolder 6"/>
          <p:cNvSpPr>
            <a:spLocks noGrp="1"/>
          </p:cNvSpPr>
          <p:nvPr>
            <p:ph type="dt" idx="19"/>
          </p:nvPr>
        </p:nvSpPr>
        <p:spPr>
          <a:xfrm>
            <a:off x="838080" y="6356520"/>
            <a:ext cx="2742840" cy="364680"/>
          </a:xfrm>
          <a:prstGeom prst="rect">
            <a:avLst/>
          </a:prstGeom>
          <a:noFill/>
          <a:ln w="0">
            <a:noFill/>
          </a:ln>
        </p:spPr>
        <p:txBody>
          <a:bodyPr lIns="91440" rIns="91440" tIns="45720" bIns="45720" anchor="ctr">
            <a:noAutofit/>
          </a:bodyPr>
          <a:lstStyle>
            <a:lvl1pPr indent="0" defTabSz="914400">
              <a:lnSpc>
                <a:spcPct val="100000"/>
              </a:lnSpc>
              <a:buNone/>
              <a:defRPr b="0" lang="en-US" sz="1200" spc="-1" strike="noStrike">
                <a:solidFill>
                  <a:schemeClr val="dk1">
                    <a:tint val="75000"/>
                  </a:schemeClr>
                </a:solidFill>
                <a:latin typeface="Calibri"/>
              </a:defRPr>
            </a:lvl1pPr>
          </a:lstStyle>
          <a:p>
            <a:pPr indent="0" defTabSz="914400">
              <a:lnSpc>
                <a:spcPct val="100000"/>
              </a:lnSpc>
              <a:buNone/>
            </a:pPr>
            <a:r>
              <a:rPr b="0" lang="en-US" sz="1200" spc="-1" strike="noStrike">
                <a:solidFill>
                  <a:schemeClr val="dk1">
                    <a:tint val="75000"/>
                  </a:schemeClr>
                </a:solidFill>
                <a:latin typeface="Calibri"/>
              </a:rPr>
              <a:t>&lt;date/time&gt;</a:t>
            </a:r>
            <a:endParaRPr b="0" lang="en-US" sz="1200" spc="-1" strike="noStrike">
              <a:solidFill>
                <a:srgbClr val="000000"/>
              </a:solidFill>
              <a:latin typeface="Times New Roman"/>
            </a:endParaRPr>
          </a:p>
        </p:txBody>
      </p:sp>
      <p:sp>
        <p:nvSpPr>
          <p:cNvPr id="44" name="PlaceHolder 7"/>
          <p:cNvSpPr>
            <a:spLocks noGrp="1"/>
          </p:cNvSpPr>
          <p:nvPr>
            <p:ph type="ftr" idx="20"/>
          </p:nvPr>
        </p:nvSpPr>
        <p:spPr>
          <a:xfrm>
            <a:off x="4038480" y="635652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45" name="PlaceHolder 8"/>
          <p:cNvSpPr>
            <a:spLocks noGrp="1"/>
          </p:cNvSpPr>
          <p:nvPr>
            <p:ph type="sldNum" idx="21"/>
          </p:nvPr>
        </p:nvSpPr>
        <p:spPr>
          <a:xfrm>
            <a:off x="8610480" y="6356520"/>
            <a:ext cx="274284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1200" spc="-1" strike="noStrike">
                <a:solidFill>
                  <a:schemeClr val="dk1">
                    <a:tint val="75000"/>
                  </a:schemeClr>
                </a:solidFill>
                <a:latin typeface="Calibri"/>
              </a:defRPr>
            </a:lvl1pPr>
          </a:lstStyle>
          <a:p>
            <a:pPr indent="0" algn="r" defTabSz="914400">
              <a:lnSpc>
                <a:spcPct val="100000"/>
              </a:lnSpc>
              <a:buNone/>
            </a:pPr>
            <a:fld id="{B2DD51BF-55A3-4EF3-ACFC-CB43EDFA9CE4}" type="slidenum">
              <a:rPr b="0" lang="en-US"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1" r:id="rId2"/>
  </p:sldLayoutIdLst>
</p:sldMaster>
</file>

<file path=ppt/slideMasters/slideMaster8.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6"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0" lang="en-US" sz="4400" spc="-1" strike="noStrike">
                <a:solidFill>
                  <a:schemeClr val="dk1"/>
                </a:solidFill>
                <a:latin typeface="Calibri Light"/>
              </a:rPr>
              <a:t>Click to edit Master title style</a:t>
            </a:r>
            <a:endParaRPr b="0" lang="en-US" sz="4400" spc="-1" strike="noStrike">
              <a:solidFill>
                <a:schemeClr val="dk1"/>
              </a:solidFill>
              <a:latin typeface="Calibri"/>
            </a:endParaRPr>
          </a:p>
        </p:txBody>
      </p:sp>
      <p:sp>
        <p:nvSpPr>
          <p:cNvPr id="47" name="PlaceHolder 2"/>
          <p:cNvSpPr>
            <a:spLocks noGrp="1"/>
          </p:cNvSpPr>
          <p:nvPr>
            <p:ph type="dt" idx="22"/>
          </p:nvPr>
        </p:nvSpPr>
        <p:spPr>
          <a:xfrm>
            <a:off x="838080" y="6356520"/>
            <a:ext cx="2742840" cy="364680"/>
          </a:xfrm>
          <a:prstGeom prst="rect">
            <a:avLst/>
          </a:prstGeom>
          <a:noFill/>
          <a:ln w="0">
            <a:noFill/>
          </a:ln>
        </p:spPr>
        <p:txBody>
          <a:bodyPr lIns="91440" rIns="91440" tIns="45720" bIns="45720" anchor="ctr">
            <a:noAutofit/>
          </a:bodyPr>
          <a:lstStyle>
            <a:lvl1pPr indent="0" defTabSz="914400">
              <a:lnSpc>
                <a:spcPct val="100000"/>
              </a:lnSpc>
              <a:buNone/>
              <a:defRPr b="0" lang="en-US" sz="1200" spc="-1" strike="noStrike">
                <a:solidFill>
                  <a:schemeClr val="dk1">
                    <a:tint val="75000"/>
                  </a:schemeClr>
                </a:solidFill>
                <a:latin typeface="Calibri"/>
              </a:defRPr>
            </a:lvl1pPr>
          </a:lstStyle>
          <a:p>
            <a:pPr indent="0" defTabSz="914400">
              <a:lnSpc>
                <a:spcPct val="100000"/>
              </a:lnSpc>
              <a:buNone/>
            </a:pPr>
            <a:r>
              <a:rPr b="0" lang="en-US" sz="1200" spc="-1" strike="noStrike">
                <a:solidFill>
                  <a:schemeClr val="dk1">
                    <a:tint val="75000"/>
                  </a:schemeClr>
                </a:solidFill>
                <a:latin typeface="Calibri"/>
              </a:rPr>
              <a:t>&lt;date/time&gt;</a:t>
            </a:r>
            <a:endParaRPr b="0" lang="en-US" sz="1200" spc="-1" strike="noStrike">
              <a:solidFill>
                <a:srgbClr val="000000"/>
              </a:solidFill>
              <a:latin typeface="Times New Roman"/>
            </a:endParaRPr>
          </a:p>
        </p:txBody>
      </p:sp>
      <p:sp>
        <p:nvSpPr>
          <p:cNvPr id="48" name="PlaceHolder 3"/>
          <p:cNvSpPr>
            <a:spLocks noGrp="1"/>
          </p:cNvSpPr>
          <p:nvPr>
            <p:ph type="ftr" idx="23"/>
          </p:nvPr>
        </p:nvSpPr>
        <p:spPr>
          <a:xfrm>
            <a:off x="4038480" y="635652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49" name="PlaceHolder 4"/>
          <p:cNvSpPr>
            <a:spLocks noGrp="1"/>
          </p:cNvSpPr>
          <p:nvPr>
            <p:ph type="sldNum" idx="24"/>
          </p:nvPr>
        </p:nvSpPr>
        <p:spPr>
          <a:xfrm>
            <a:off x="8610480" y="6356520"/>
            <a:ext cx="274284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1200" spc="-1" strike="noStrike">
                <a:solidFill>
                  <a:schemeClr val="dk1">
                    <a:tint val="75000"/>
                  </a:schemeClr>
                </a:solidFill>
                <a:latin typeface="Calibri"/>
              </a:defRPr>
            </a:lvl1pPr>
          </a:lstStyle>
          <a:p>
            <a:pPr indent="0" algn="r" defTabSz="914400">
              <a:lnSpc>
                <a:spcPct val="100000"/>
              </a:lnSpc>
              <a:buNone/>
            </a:pPr>
            <a:fld id="{023C5EC0-FFCF-4BDC-83A8-39ABF38D0FC4}" type="slidenum">
              <a:rPr b="0" lang="en-US"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3" r:id="rId2"/>
  </p:sldLayoutIdLst>
</p:sldMaster>
</file>

<file path=ppt/slideMasters/slideMaster9.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51" name="PlaceHolder 1"/>
          <p:cNvSpPr>
            <a:spLocks noGrp="1"/>
          </p:cNvSpPr>
          <p:nvPr>
            <p:ph type="dt" idx="25"/>
          </p:nvPr>
        </p:nvSpPr>
        <p:spPr>
          <a:xfrm>
            <a:off x="838080" y="6356520"/>
            <a:ext cx="2742840" cy="364680"/>
          </a:xfrm>
          <a:prstGeom prst="rect">
            <a:avLst/>
          </a:prstGeom>
          <a:noFill/>
          <a:ln w="0">
            <a:noFill/>
          </a:ln>
        </p:spPr>
        <p:txBody>
          <a:bodyPr lIns="91440" rIns="91440" tIns="45720" bIns="45720" anchor="ctr">
            <a:noAutofit/>
          </a:bodyPr>
          <a:lstStyle>
            <a:lvl1pPr indent="0" defTabSz="914400">
              <a:lnSpc>
                <a:spcPct val="100000"/>
              </a:lnSpc>
              <a:buNone/>
              <a:defRPr b="0" lang="en-US" sz="1200" spc="-1" strike="noStrike">
                <a:solidFill>
                  <a:schemeClr val="dk1">
                    <a:tint val="75000"/>
                  </a:schemeClr>
                </a:solidFill>
                <a:latin typeface="Calibri"/>
              </a:defRPr>
            </a:lvl1pPr>
          </a:lstStyle>
          <a:p>
            <a:pPr indent="0" defTabSz="914400">
              <a:lnSpc>
                <a:spcPct val="100000"/>
              </a:lnSpc>
              <a:buNone/>
            </a:pPr>
            <a:r>
              <a:rPr b="0" lang="en-US" sz="1200" spc="-1" strike="noStrike">
                <a:solidFill>
                  <a:schemeClr val="dk1">
                    <a:tint val="75000"/>
                  </a:schemeClr>
                </a:solidFill>
                <a:latin typeface="Calibri"/>
              </a:rPr>
              <a:t>&lt;date/time&gt;</a:t>
            </a:r>
            <a:endParaRPr b="0" lang="en-US" sz="1200" spc="-1" strike="noStrike">
              <a:solidFill>
                <a:srgbClr val="000000"/>
              </a:solidFill>
              <a:latin typeface="Times New Roman"/>
            </a:endParaRPr>
          </a:p>
        </p:txBody>
      </p:sp>
      <p:sp>
        <p:nvSpPr>
          <p:cNvPr id="52" name="PlaceHolder 2"/>
          <p:cNvSpPr>
            <a:spLocks noGrp="1"/>
          </p:cNvSpPr>
          <p:nvPr>
            <p:ph type="ftr" idx="26"/>
          </p:nvPr>
        </p:nvSpPr>
        <p:spPr>
          <a:xfrm>
            <a:off x="4038480" y="6356520"/>
            <a:ext cx="4114440" cy="364680"/>
          </a:xfrm>
          <a:prstGeom prst="rect">
            <a:avLst/>
          </a:prstGeom>
          <a:noFill/>
          <a:ln w="0">
            <a:noFill/>
          </a:ln>
        </p:spPr>
        <p:txBody>
          <a:bodyPr lIns="91440" rIns="91440" tIns="45720" bIns="45720" anchor="ctr">
            <a:noAutofit/>
          </a:bodyPr>
          <a:lstStyle>
            <a:lvl1pPr indent="0" algn="ctr">
              <a:buNone/>
              <a:defRPr b="0" lang="en-US" sz="1400" spc="-1" strike="noStrike">
                <a:solidFill>
                  <a:srgbClr val="000000"/>
                </a:solidFill>
                <a:latin typeface="Times New Roman"/>
              </a:defRPr>
            </a:lvl1pPr>
          </a:lstStyle>
          <a:p>
            <a:pPr indent="0" algn="ctr">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53" name="PlaceHolder 3"/>
          <p:cNvSpPr>
            <a:spLocks noGrp="1"/>
          </p:cNvSpPr>
          <p:nvPr>
            <p:ph type="sldNum" idx="27"/>
          </p:nvPr>
        </p:nvSpPr>
        <p:spPr>
          <a:xfrm>
            <a:off x="8610480" y="6356520"/>
            <a:ext cx="2742840" cy="364680"/>
          </a:xfrm>
          <a:prstGeom prst="rect">
            <a:avLst/>
          </a:prstGeom>
          <a:noFill/>
          <a:ln w="0">
            <a:noFill/>
          </a:ln>
        </p:spPr>
        <p:txBody>
          <a:bodyPr lIns="91440" rIns="91440" tIns="45720" bIns="45720" anchor="ctr">
            <a:noAutofit/>
          </a:bodyPr>
          <a:lstStyle>
            <a:lvl1pPr indent="0" algn="r" defTabSz="914400">
              <a:lnSpc>
                <a:spcPct val="100000"/>
              </a:lnSpc>
              <a:buNone/>
              <a:defRPr b="0" lang="en-US" sz="1200" spc="-1" strike="noStrike">
                <a:solidFill>
                  <a:schemeClr val="dk1">
                    <a:tint val="75000"/>
                  </a:schemeClr>
                </a:solidFill>
                <a:latin typeface="Calibri"/>
              </a:defRPr>
            </a:lvl1pPr>
          </a:lstStyle>
          <a:p>
            <a:pPr indent="0" algn="r" defTabSz="914400">
              <a:lnSpc>
                <a:spcPct val="100000"/>
              </a:lnSpc>
              <a:buNone/>
            </a:pPr>
            <a:fld id="{F5F7BAD4-D9A5-47F8-9899-32ECF9653956}" type="slidenum">
              <a:rPr b="0" lang="en-US"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5" r:id="rId2"/>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13.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4.xml"/><Relationship Id="rId3"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16.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4.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18.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4.xml"/>
</Relationships>
</file>

<file path=ppt/slides/_rels/slide19.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4.xml"/>
</Relationships>
</file>

<file path=ppt/slides/_rels/slide2.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image" Target="../media/image3.jpeg"/><Relationship Id="rId3" Type="http://schemas.openxmlformats.org/officeDocument/2006/relationships/image" Target="../media/image4.png"/><Relationship Id="rId4" Type="http://schemas.openxmlformats.org/officeDocument/2006/relationships/slideLayout" Target="../slideLayouts/slideLayout4.xml"/>
</Relationships>
</file>

<file path=ppt/slides/_rels/slide20.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slideLayout" Target="../slideLayouts/slideLayout4.xml"/>
</Relationships>
</file>

<file path=ppt/slides/_rels/slide21.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4.xml"/>
</Relationships>
</file>

<file path=ppt/slides/_rels/slide22.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4.xml"/>
</Relationships>
</file>

<file path=ppt/slides/_rels/slide23.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slideLayout" Target="../slideLayouts/slideLayout4.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25.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4.xml"/>
</Relationships>
</file>

<file path=ppt/slides/_rels/slide26.xml.rels><?xml version="1.0" encoding="UTF-8"?>
<Relationships xmlns="http://schemas.openxmlformats.org/package/2006/relationships"><Relationship Id="rId1" Type="http://schemas.openxmlformats.org/officeDocument/2006/relationships/image" Target="../media/image24.gif"/><Relationship Id="rId2" Type="http://schemas.openxmlformats.org/officeDocument/2006/relationships/slideLayout" Target="../slideLayouts/slideLayout4.xml"/>
</Relationships>
</file>

<file path=ppt/slides/_rels/slide27.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slideLayout" Target="../slideLayouts/slideLayout4.xml"/>
</Relationships>
</file>

<file path=ppt/slides/_rels/slide28.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slideLayout" Target="../slideLayouts/slideLayout4.xml"/>
</Relationships>
</file>

<file path=ppt/slides/_rels/slide29.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slideLayout" Target="../slideLayouts/slideLayout4.xml"/>
</Relationships>
</file>

<file path=ppt/slides/_rels/slide3.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image" Target="../media/image6.jpeg"/><Relationship Id="rId3" Type="http://schemas.openxmlformats.org/officeDocument/2006/relationships/image" Target="../media/image7.jpeg"/><Relationship Id="rId4" Type="http://schemas.openxmlformats.org/officeDocument/2006/relationships/slideLayout" Target="../slideLayouts/slideLayout4.xml"/>
</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
</Relationships>
</file>

<file path=ppt/slides/_rels/slide31.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slideLayout" Target="../slideLayouts/slideLayout4.xml"/>
</Relationships>
</file>

<file path=ppt/slides/_rels/slide32.xml.rels><?xml version="1.0" encoding="UTF-8"?>
<Relationships xmlns="http://schemas.openxmlformats.org/package/2006/relationships"><Relationship Id="rId1" Type="http://schemas.openxmlformats.org/officeDocument/2006/relationships/diagramData" Target="../diagrams/data1.xml"/><Relationship Id="rId2" Type="http://schemas.openxmlformats.org/officeDocument/2006/relationships/diagramLayout" Target="../diagrams/layout1.xml"/><Relationship Id="rId3" Type="http://schemas.openxmlformats.org/officeDocument/2006/relationships/diagramQuickStyle" Target="../diagrams/quickStyle1.xml"/><Relationship Id="rId4" Type="http://schemas.openxmlformats.org/officeDocument/2006/relationships/diagramColors" Target="../diagrams/colors1.xml"/><Relationship Id="rId5" Type="http://schemas.microsoft.com/office/2007/relationships/diagramDrawing" Target="../diagrams/drawing1.xml"/><Relationship Id="rId6" Type="http://schemas.openxmlformats.org/officeDocument/2006/relationships/slideLayout" Target="../slideLayouts/slideLayout4.xml"/>
</Relationships>
</file>

<file path=ppt/slides/_rels/slide33.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image" Target="../media/image30.jpeg"/><Relationship Id="rId3" Type="http://schemas.openxmlformats.org/officeDocument/2006/relationships/slideLayout" Target="../slideLayouts/slideLayout4.xml"/>
</Relationships>
</file>

<file path=ppt/slides/_rels/slide34.xml.rels><?xml version="1.0" encoding="UTF-8"?>
<Relationships xmlns="http://schemas.openxmlformats.org/package/2006/relationships"><Relationship Id="rId1" Type="http://schemas.openxmlformats.org/officeDocument/2006/relationships/diagramData" Target="../diagrams/data2.xml"/><Relationship Id="rId2" Type="http://schemas.openxmlformats.org/officeDocument/2006/relationships/diagramLayout" Target="../diagrams/layout2.xml"/><Relationship Id="rId3" Type="http://schemas.openxmlformats.org/officeDocument/2006/relationships/diagramQuickStyle" Target="../diagrams/quickStyle2.xml"/><Relationship Id="rId4" Type="http://schemas.openxmlformats.org/officeDocument/2006/relationships/diagramColors" Target="../diagrams/colors2.xml"/><Relationship Id="rId5" Type="http://schemas.microsoft.com/office/2007/relationships/diagramDrawing" Target="../diagrams/drawing2.xml"/><Relationship Id="rId6" Type="http://schemas.openxmlformats.org/officeDocument/2006/relationships/slideLayout" Target="../slideLayouts/slideLayout4.xml"/>
</Relationships>
</file>

<file path=ppt/slides/_rels/slide35.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4.xml"/>
</Relationships>
</file>

<file path=ppt/slides/_rels/slide36.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image" Target="../media/image33.jpeg"/><Relationship Id="rId3" Type="http://schemas.openxmlformats.org/officeDocument/2006/relationships/slideLayout" Target="../slideLayouts/slideLayout4.xml"/>
</Relationships>
</file>

<file path=ppt/slides/_rels/slide4.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slideLayout" Target="../slideLayouts/slideLayout4.xml"/>
</Relationships>
</file>

<file path=ppt/slides/_rels/slide5.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4.xml"/>
</Relationships>
</file>

<file path=ppt/slides/_rels/slide6.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4.xml"/>
</Relationships>
</file>

<file path=ppt/slides/_rels/slide7.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4.xml"/>
</Relationships>
</file>

<file path=ppt/slides/_rels/slide8.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4.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useBgFill="1">
        <p:nvSpPr>
          <p:cNvPr id="72" name="Rectangle 70">
            <a:extLst>
              <a:ext uri="{C183D7F6-B498-43B3-948B-1728B52AA6E4}">
                <adec:decorative xmlns:adec="http://schemas.microsoft.com/office/drawing/2017/decorative" val="1"/>
              </a:ext>
            </a:extLst>
          </p:cNvPr>
          <p:cNvSpPr/>
          <p:nvPr/>
        </p:nvSpPr>
        <p:spPr>
          <a:xfrm>
            <a:off x="0" y="0"/>
            <a:ext cx="1219176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useBgFill="1">
        <p:nvSpPr>
          <p:cNvPr id="73" name="Rectangle 72">
            <a:extLst>
              <a:ext uri="{C183D7F6-B498-43B3-948B-1728B52AA6E4}">
                <adec:decorative xmlns:adec="http://schemas.microsoft.com/office/drawing/2017/decorative" val="1"/>
              </a:ext>
            </a:extLst>
          </p:cNvPr>
          <p:cNvSpPr/>
          <p:nvPr/>
        </p:nvSpPr>
        <p:spPr>
          <a:xfrm>
            <a:off x="1903680" y="4638600"/>
            <a:ext cx="8384400" cy="1332360"/>
          </a:xfrm>
          <a:prstGeom prst="rect">
            <a:avLst/>
          </a:prstGeom>
          <a:ln>
            <a:solidFill>
              <a:srgbClr val="e1e1e1"/>
            </a:solidFill>
          </a:ln>
          <a:effectLst>
            <a:outerShdw algn="tl" blurRad="50760" dir="2700000" dist="37674"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tabLst>
                <a:tab algn="l" pos="0"/>
              </a:tabLst>
            </a:pPr>
            <a:endParaRPr b="0" lang="en-US" sz="1800" spc="-1" strike="noStrike">
              <a:solidFill>
                <a:srgbClr val="ffffff"/>
              </a:solidFill>
              <a:latin typeface="Calibri"/>
            </a:endParaRPr>
          </a:p>
        </p:txBody>
      </p:sp>
      <p:sp>
        <p:nvSpPr>
          <p:cNvPr id="74" name="PlaceHolder 1"/>
          <p:cNvSpPr>
            <a:spLocks noGrp="1"/>
          </p:cNvSpPr>
          <p:nvPr>
            <p:ph type="title"/>
          </p:nvPr>
        </p:nvSpPr>
        <p:spPr>
          <a:xfrm>
            <a:off x="2103120" y="4727160"/>
            <a:ext cx="7985520" cy="868320"/>
          </a:xfrm>
          <a:prstGeom prst="rect">
            <a:avLst/>
          </a:prstGeom>
          <a:noFill/>
          <a:ln w="0">
            <a:noFill/>
          </a:ln>
        </p:spPr>
        <p:txBody>
          <a:bodyPr lIns="91440" rIns="91440" tIns="45720" bIns="45720" anchor="ctr">
            <a:normAutofit/>
          </a:bodyPr>
          <a:p>
            <a:pPr indent="0" algn="ctr" defTabSz="914400">
              <a:lnSpc>
                <a:spcPct val="90000"/>
              </a:lnSpc>
              <a:buNone/>
            </a:pPr>
            <a:r>
              <a:rPr b="0" lang="en-US" sz="4000" spc="-1" strike="noStrike">
                <a:solidFill>
                  <a:schemeClr val="dk1"/>
                </a:solidFill>
                <a:latin typeface="Calibri Light"/>
              </a:rPr>
              <a:t>Solutions</a:t>
            </a:r>
            <a:endParaRPr b="0" lang="en-US" sz="4000" spc="-1" strike="noStrike">
              <a:solidFill>
                <a:schemeClr val="dk1"/>
              </a:solidFill>
              <a:latin typeface="Calibri"/>
            </a:endParaRPr>
          </a:p>
        </p:txBody>
      </p:sp>
      <p:sp>
        <p:nvSpPr>
          <p:cNvPr id="75" name="Rectangle: Rounded Corners 74">
            <a:extLst>
              <a:ext uri="{C183D7F6-B498-43B3-948B-1728B52AA6E4}">
                <adec:decorative xmlns:adec="http://schemas.microsoft.com/office/drawing/2017/decorative" val="1"/>
              </a:ext>
            </a:extLst>
          </p:cNvPr>
          <p:cNvSpPr/>
          <p:nvPr/>
        </p:nvSpPr>
        <p:spPr>
          <a:xfrm>
            <a:off x="2483280" y="5628240"/>
            <a:ext cx="7225560" cy="68544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rgbClr val="ffffff"/>
              </a:solidFill>
              <a:latin typeface="Calibri"/>
            </a:endParaRPr>
          </a:p>
        </p:txBody>
      </p:sp>
      <p:pic>
        <p:nvPicPr>
          <p:cNvPr id="76" name="Picture 2" descr="Solution definition and meaning | Collins English Dictionary"/>
          <p:cNvPicPr/>
          <p:nvPr/>
        </p:nvPicPr>
        <p:blipFill>
          <a:blip r:embed="rId1"/>
          <a:stretch/>
        </p:blipFill>
        <p:spPr>
          <a:xfrm>
            <a:off x="2456280" y="299160"/>
            <a:ext cx="7278840" cy="4094280"/>
          </a:xfrm>
          <a:prstGeom prst="rect">
            <a:avLst/>
          </a:prstGeom>
          <a:ln w="0">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useBgFill="1">
        <p:nvSpPr>
          <p:cNvPr id="120" name="Rectangle 7">
            <a:extLst>
              <a:ext uri="{C183D7F6-B498-43B3-948B-1728B52AA6E4}">
                <adec:decorative xmlns:adec="http://schemas.microsoft.com/office/drawing/2017/decorative" val="1"/>
              </a:ext>
            </a:extLst>
          </p:cNvPr>
          <p:cNvSpPr/>
          <p:nvPr/>
        </p:nvSpPr>
        <p:spPr>
          <a:xfrm>
            <a:off x="0" y="0"/>
            <a:ext cx="1219176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useBgFill="1">
        <p:nvSpPr>
          <p:cNvPr id="121" name="Rectangle 9">
            <a:extLst>
              <a:ext uri="{C183D7F6-B498-43B3-948B-1728B52AA6E4}">
                <adec:decorative xmlns:adec="http://schemas.microsoft.com/office/drawing/2017/decorative" val="1"/>
              </a:ext>
            </a:extLst>
          </p:cNvPr>
          <p:cNvSpPr/>
          <p:nvPr/>
        </p:nvSpPr>
        <p:spPr>
          <a:xfrm>
            <a:off x="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122" name="Rectangle 11">
            <a:extLst>
              <a:ext uri="{C183D7F6-B498-43B3-948B-1728B52AA6E4}">
                <adec:decorative xmlns:adec="http://schemas.microsoft.com/office/drawing/2017/decorative" val="1"/>
              </a:ext>
            </a:extLst>
          </p:cNvPr>
          <p:cNvSpPr/>
          <p:nvPr/>
        </p:nvSpPr>
        <p:spPr>
          <a:xfrm flipH="1" rot="5400000">
            <a:off x="-1410840" y="1410480"/>
            <a:ext cx="6857640" cy="4037400"/>
          </a:xfrm>
          <a:prstGeom prst="rect">
            <a:avLst/>
          </a:prstGeom>
          <a:gradFill rotWithShape="0">
            <a:gsLst>
              <a:gs pos="8000">
                <a:srgbClr val="000000"/>
              </a:gs>
              <a:gs pos="100000">
                <a:srgbClr val="2f5597"/>
              </a:gs>
            </a:gsLst>
            <a:lin ang="13200000"/>
          </a:gra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123" name="Rectangle 13">
            <a:extLst>
              <a:ext uri="{C183D7F6-B498-43B3-948B-1728B52AA6E4}">
                <adec:decorative xmlns:adec="http://schemas.microsoft.com/office/drawing/2017/decorative" val="1"/>
              </a:ext>
            </a:extLst>
          </p:cNvPr>
          <p:cNvSpPr/>
          <p:nvPr/>
        </p:nvSpPr>
        <p:spPr>
          <a:xfrm flipH="1" rot="5400000">
            <a:off x="-1410840" y="1420560"/>
            <a:ext cx="6857640" cy="4037400"/>
          </a:xfrm>
          <a:prstGeom prst="rect">
            <a:avLst/>
          </a:prstGeom>
          <a:gradFill rotWithShape="0">
            <a:gsLst>
              <a:gs pos="0">
                <a:srgbClr val="000000">
                  <a:alpha val="0"/>
                </a:srgbClr>
              </a:gs>
              <a:gs pos="99000">
                <a:srgbClr val="4472c4">
                  <a:alpha val="46000"/>
                </a:srgbClr>
              </a:gs>
            </a:gsLst>
            <a:lin ang="14400000"/>
          </a:gra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124" name="Rectangle 15">
            <a:extLst>
              <a:ext uri="{C183D7F6-B498-43B3-948B-1728B52AA6E4}">
                <adec:decorative xmlns:adec="http://schemas.microsoft.com/office/drawing/2017/decorative" val="1"/>
              </a:ext>
            </a:extLst>
          </p:cNvPr>
          <p:cNvSpPr/>
          <p:nvPr/>
        </p:nvSpPr>
        <p:spPr>
          <a:xfrm flipH="1" rot="5400000">
            <a:off x="766800" y="3588480"/>
            <a:ext cx="2501640" cy="4037400"/>
          </a:xfrm>
          <a:prstGeom prst="rect">
            <a:avLst/>
          </a:prstGeom>
          <a:gradFill rotWithShape="0">
            <a:gsLst>
              <a:gs pos="2000">
                <a:srgbClr val="4472c4">
                  <a:alpha val="29000"/>
                </a:srgbClr>
              </a:gs>
              <a:gs pos="100000">
                <a:srgbClr val="000000">
                  <a:alpha val="30000"/>
                </a:srgbClr>
              </a:gs>
            </a:gsLst>
            <a:lin ang="8400000"/>
          </a:gra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125" name="Freeform: Shape 17">
            <a:extLst>
              <a:ext uri="{C183D7F6-B498-43B3-948B-1728B52AA6E4}">
                <adec:decorative xmlns:adec="http://schemas.microsoft.com/office/drawing/2017/decorative" val="1"/>
              </a:ext>
            </a:extLst>
          </p:cNvPr>
          <p:cNvSpPr/>
          <p:nvPr/>
        </p:nvSpPr>
        <p:spPr>
          <a:xfrm rot="20635800">
            <a:off x="-501480" y="969480"/>
            <a:ext cx="3899880" cy="4178520"/>
          </a:xfrm>
          <a:custGeom>
            <a:avLst/>
            <a:gdLst>
              <a:gd name="textAreaLeft" fmla="*/ 0 w 3899880"/>
              <a:gd name="textAreaRight" fmla="*/ 3900240 w 3899880"/>
              <a:gd name="textAreaTop" fmla="*/ 0 h 4178520"/>
              <a:gd name="textAreaBottom" fmla="*/ 4178880 h 4178520"/>
            </a:gdLst>
            <a:ahLst/>
            <a:rect l="textAreaLeft" t="textAreaTop" r="textAreaRight" b="textAreaBottom"/>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rotWithShape="0">
            <a:gsLst>
              <a:gs pos="29000">
                <a:srgbClr val="000000">
                  <a:alpha val="0"/>
                </a:srgbClr>
              </a:gs>
              <a:gs pos="100000">
                <a:srgbClr val="4472c4">
                  <a:alpha val="43000"/>
                </a:srgbClr>
              </a:gs>
            </a:gsLst>
            <a:lin ang="834000"/>
          </a:gra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126" name="Rectangle 19">
            <a:extLst>
              <a:ext uri="{C183D7F6-B498-43B3-948B-1728B52AA6E4}">
                <adec:decorative xmlns:adec="http://schemas.microsoft.com/office/drawing/2017/decorative" val="1"/>
              </a:ext>
            </a:extLst>
          </p:cNvPr>
          <p:cNvSpPr/>
          <p:nvPr/>
        </p:nvSpPr>
        <p:spPr>
          <a:xfrm flipH="1" rot="5400000">
            <a:off x="-1410840" y="1400400"/>
            <a:ext cx="6857640" cy="4037400"/>
          </a:xfrm>
          <a:prstGeom prst="rect">
            <a:avLst/>
          </a:prstGeom>
          <a:gradFill rotWithShape="0">
            <a:gsLst>
              <a:gs pos="0">
                <a:srgbClr val="000000">
                  <a:alpha val="0"/>
                </a:srgbClr>
              </a:gs>
              <a:gs pos="99000">
                <a:srgbClr val="8faadc">
                  <a:alpha val="11000"/>
                </a:srgbClr>
              </a:gs>
            </a:gsLst>
            <a:lin ang="9000000"/>
          </a:gra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127" name="PlaceHolder 1"/>
          <p:cNvSpPr>
            <a:spLocks noGrp="1"/>
          </p:cNvSpPr>
          <p:nvPr>
            <p:ph type="title"/>
          </p:nvPr>
        </p:nvSpPr>
        <p:spPr>
          <a:xfrm>
            <a:off x="466560" y="586800"/>
            <a:ext cx="3201120" cy="3387240"/>
          </a:xfrm>
          <a:prstGeom prst="rect">
            <a:avLst/>
          </a:prstGeom>
          <a:noFill/>
          <a:ln w="0">
            <a:noFill/>
          </a:ln>
        </p:spPr>
        <p:txBody>
          <a:bodyPr lIns="91440" rIns="91440" tIns="45720" bIns="45720" anchor="b">
            <a:normAutofit/>
          </a:bodyPr>
          <a:p>
            <a:pPr indent="0" algn="r" defTabSz="914400">
              <a:lnSpc>
                <a:spcPct val="90000"/>
              </a:lnSpc>
              <a:buNone/>
            </a:pPr>
            <a:r>
              <a:rPr b="1" lang="en-US" sz="4000" spc="-1" strike="noStrike">
                <a:solidFill>
                  <a:srgbClr val="ffffff"/>
                </a:solidFill>
                <a:latin typeface="Calibri Light"/>
              </a:rPr>
              <a:t>Quantitative concentrationM and m</a:t>
            </a:r>
            <a:endParaRPr b="0" lang="en-US" sz="4000" spc="-1" strike="noStrike">
              <a:solidFill>
                <a:schemeClr val="dk1"/>
              </a:solidFill>
              <a:latin typeface="Calibri"/>
            </a:endParaRPr>
          </a:p>
        </p:txBody>
      </p:sp>
      <p:sp>
        <p:nvSpPr>
          <p:cNvPr id="128" name="PlaceHolder 2"/>
          <p:cNvSpPr>
            <a:spLocks noGrp="1"/>
          </p:cNvSpPr>
          <p:nvPr>
            <p:ph/>
          </p:nvPr>
        </p:nvSpPr>
        <p:spPr>
          <a:xfrm>
            <a:off x="4810320" y="649440"/>
            <a:ext cx="6554880" cy="5545800"/>
          </a:xfrm>
          <a:prstGeom prst="rect">
            <a:avLst/>
          </a:prstGeom>
          <a:noFill/>
          <a:ln w="0">
            <a:noFill/>
          </a:ln>
        </p:spPr>
        <p:txBody>
          <a:bodyPr lIns="91440" rIns="91440" tIns="45720" bIns="45720" anchor="ctr">
            <a:normAutofit/>
          </a:bodyPr>
          <a:p>
            <a:pPr indent="0" defTabSz="914400">
              <a:lnSpc>
                <a:spcPct val="90000"/>
              </a:lnSpc>
              <a:spcBef>
                <a:spcPts val="1001"/>
              </a:spcBef>
              <a:buNone/>
              <a:tabLst>
                <a:tab algn="l" pos="0"/>
              </a:tabLst>
            </a:pPr>
            <a:r>
              <a:rPr b="1" lang="en-US" sz="2400" spc="-1" strike="noStrike">
                <a:solidFill>
                  <a:schemeClr val="dk1"/>
                </a:solidFill>
                <a:latin typeface="Calibri"/>
              </a:rPr>
              <a:t>__________________ (M):  </a:t>
            </a:r>
            <a:r>
              <a:rPr b="0" lang="en-US" sz="2400" spc="-1" strike="noStrike">
                <a:solidFill>
                  <a:schemeClr val="dk1"/>
                </a:solidFill>
                <a:latin typeface="Calibri"/>
              </a:rPr>
              <a:t>Moles of solute per liter of solution</a:t>
            </a:r>
            <a:endParaRPr b="0" lang="en-US" sz="2400" spc="-1" strike="noStrike">
              <a:solidFill>
                <a:schemeClr val="dk1"/>
              </a:solidFill>
              <a:latin typeface="Calibri"/>
            </a:endParaRPr>
          </a:p>
          <a:p>
            <a:pPr indent="0" algn="ctr" defTabSz="914400">
              <a:lnSpc>
                <a:spcPct val="90000"/>
              </a:lnSpc>
              <a:spcBef>
                <a:spcPts val="1001"/>
              </a:spcBef>
              <a:buNone/>
              <a:tabLst>
                <a:tab algn="l" pos="0"/>
              </a:tabLst>
            </a:pPr>
            <a:r>
              <a:rPr b="1" lang="en-US" sz="2400" spc="-1" strike="noStrike">
                <a:solidFill>
                  <a:schemeClr val="dk1"/>
                </a:solidFill>
                <a:latin typeface="Calibri"/>
              </a:rPr>
              <a:t>M = mol/L</a:t>
            </a:r>
            <a:endParaRPr b="0" lang="en-US" sz="2400" spc="-1" strike="noStrike">
              <a:solidFill>
                <a:schemeClr val="dk1"/>
              </a:solidFill>
              <a:latin typeface="Calibri"/>
            </a:endParaRPr>
          </a:p>
          <a:p>
            <a:pPr indent="0" defTabSz="914400">
              <a:lnSpc>
                <a:spcPct val="90000"/>
              </a:lnSpc>
              <a:spcBef>
                <a:spcPts val="1001"/>
              </a:spcBef>
              <a:buNone/>
              <a:tabLst>
                <a:tab algn="l" pos="0"/>
              </a:tabLst>
            </a:pPr>
            <a:r>
              <a:rPr b="0" lang="en-US" sz="2400" spc="-1" strike="noStrike">
                <a:solidFill>
                  <a:schemeClr val="dk1"/>
                </a:solidFill>
                <a:latin typeface="Calibri"/>
              </a:rPr>
              <a:t>A solution with 0.50 moles of solute in 2.0 L of solution would be referred to as a (0.50 mol/2.0 L) = 0.25 M solution (the M pronounced as “molar”)</a:t>
            </a:r>
            <a:endParaRPr b="0" lang="en-US" sz="2400" spc="-1" strike="noStrike">
              <a:solidFill>
                <a:schemeClr val="dk1"/>
              </a:solidFill>
              <a:latin typeface="Calibri"/>
            </a:endParaRPr>
          </a:p>
          <a:p>
            <a:pPr indent="0" defTabSz="914400">
              <a:lnSpc>
                <a:spcPct val="90000"/>
              </a:lnSpc>
              <a:spcBef>
                <a:spcPts val="1001"/>
              </a:spcBef>
              <a:buNone/>
              <a:tabLst>
                <a:tab algn="l" pos="0"/>
              </a:tabLst>
            </a:pPr>
            <a:endParaRPr b="0" lang="en-US" sz="2400" spc="-1" strike="noStrike">
              <a:solidFill>
                <a:schemeClr val="dk1"/>
              </a:solidFill>
              <a:latin typeface="Calibri"/>
            </a:endParaRPr>
          </a:p>
          <a:p>
            <a:pPr indent="0" defTabSz="914400">
              <a:lnSpc>
                <a:spcPct val="90000"/>
              </a:lnSpc>
              <a:spcBef>
                <a:spcPts val="1001"/>
              </a:spcBef>
              <a:buNone/>
              <a:tabLst>
                <a:tab algn="l" pos="0"/>
              </a:tabLst>
            </a:pPr>
            <a:r>
              <a:rPr b="1" lang="en-US" sz="2400" spc="-1" strike="noStrike">
                <a:solidFill>
                  <a:schemeClr val="dk1"/>
                </a:solidFill>
                <a:latin typeface="Calibri"/>
              </a:rPr>
              <a:t>__________________ (m):  </a:t>
            </a:r>
            <a:r>
              <a:rPr b="0" lang="en-US" sz="2400" spc="-1" strike="noStrike">
                <a:solidFill>
                  <a:schemeClr val="dk1"/>
                </a:solidFill>
                <a:latin typeface="Calibri"/>
              </a:rPr>
              <a:t>Moles of solute per kilogram of solvent</a:t>
            </a:r>
            <a:endParaRPr b="0" lang="en-US" sz="2400" spc="-1" strike="noStrike">
              <a:solidFill>
                <a:schemeClr val="dk1"/>
              </a:solidFill>
              <a:latin typeface="Calibri"/>
            </a:endParaRPr>
          </a:p>
          <a:p>
            <a:pPr indent="0" algn="ctr" defTabSz="914400">
              <a:lnSpc>
                <a:spcPct val="90000"/>
              </a:lnSpc>
              <a:spcBef>
                <a:spcPts val="1001"/>
              </a:spcBef>
              <a:buNone/>
              <a:tabLst>
                <a:tab algn="l" pos="0"/>
              </a:tabLst>
            </a:pPr>
            <a:r>
              <a:rPr b="1" lang="en-US" sz="2400" spc="-1" strike="noStrike">
                <a:solidFill>
                  <a:schemeClr val="dk1"/>
                </a:solidFill>
                <a:latin typeface="Calibri"/>
              </a:rPr>
              <a:t>m = mol/kg</a:t>
            </a:r>
            <a:endParaRPr b="0" lang="en-US" sz="2400" spc="-1" strike="noStrike">
              <a:solidFill>
                <a:schemeClr val="dk1"/>
              </a:solidFill>
              <a:latin typeface="Calibri"/>
            </a:endParaRPr>
          </a:p>
          <a:p>
            <a:pPr indent="0" defTabSz="914400">
              <a:lnSpc>
                <a:spcPct val="90000"/>
              </a:lnSpc>
              <a:spcBef>
                <a:spcPts val="1001"/>
              </a:spcBef>
              <a:buNone/>
              <a:tabLst>
                <a:tab algn="l" pos="0"/>
              </a:tabLst>
            </a:pPr>
            <a:r>
              <a:rPr b="0" lang="en-US" sz="2400" spc="-1" strike="noStrike">
                <a:solidFill>
                  <a:schemeClr val="dk1"/>
                </a:solidFill>
                <a:latin typeface="Calibri"/>
              </a:rPr>
              <a:t>A solution with 0.50 moles of solute added to 2.0 kg of water (which has a volume of 2.0 L before the solute is added) is referred to as a (0.50 mol/2.0 kg) = 0.25 m (”molal”) solution.</a:t>
            </a:r>
            <a:endParaRPr b="0" lang="en-US" sz="2400" spc="-1" strike="noStrike">
              <a:solidFill>
                <a:schemeClr val="dk1"/>
              </a:solidFill>
              <a:latin typeface="Calibri"/>
            </a:endParaRPr>
          </a:p>
        </p:txBody>
      </p:sp>
      <p:cxnSp>
        <p:nvCxnSpPr>
          <p:cNvPr id="129" name="Straight Connector 4"/>
          <p:cNvCxnSpPr/>
          <p:nvPr/>
        </p:nvCxnSpPr>
        <p:spPr>
          <a:xfrm>
            <a:off x="4583880" y="3230640"/>
            <a:ext cx="6782040" cy="360"/>
          </a:xfrm>
          <a:prstGeom prst="straightConnector1">
            <a:avLst/>
          </a:prstGeom>
          <a:ln>
            <a:solidFill>
              <a:srgbClr val="000000"/>
            </a:solidFill>
          </a:ln>
        </p:spPr>
      </p:cxn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130" name="Rectangle 11">
            <a:extLst>
              <a:ext uri="{C183D7F6-B498-43B3-948B-1728B52AA6E4}">
                <adec:decorative xmlns:adec="http://schemas.microsoft.com/office/drawing/2017/decorative" val="1"/>
              </a:ext>
            </a:extLst>
          </p:cNvPr>
          <p:cNvSpPr/>
          <p:nvPr/>
        </p:nvSpPr>
        <p:spPr>
          <a:xfrm>
            <a:off x="0" y="0"/>
            <a:ext cx="3864240" cy="685764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131" name="PlaceHolder 1"/>
          <p:cNvSpPr>
            <a:spLocks noGrp="1"/>
          </p:cNvSpPr>
          <p:nvPr>
            <p:ph type="title"/>
          </p:nvPr>
        </p:nvSpPr>
        <p:spPr>
          <a:xfrm>
            <a:off x="333720" y="897480"/>
            <a:ext cx="3196800" cy="4718160"/>
          </a:xfrm>
          <a:prstGeom prst="rect">
            <a:avLst/>
          </a:prstGeom>
          <a:noFill/>
          <a:ln w="0">
            <a:noFill/>
          </a:ln>
        </p:spPr>
        <p:txBody>
          <a:bodyPr lIns="91440" rIns="91440" tIns="45720" bIns="45720" anchor="t">
            <a:normAutofit/>
          </a:bodyPr>
          <a:p>
            <a:pPr indent="0" algn="ctr" defTabSz="914400">
              <a:lnSpc>
                <a:spcPct val="90000"/>
              </a:lnSpc>
              <a:buNone/>
            </a:pPr>
            <a:r>
              <a:rPr b="1" lang="en-US" sz="2600" spc="-1" strike="noStrike">
                <a:solidFill>
                  <a:schemeClr val="lt1"/>
                </a:solidFill>
                <a:latin typeface="Calibri Light"/>
              </a:rPr>
              <a:t>Sample molarity calculation:</a:t>
            </a:r>
            <a:br>
              <a:rPr sz="2600"/>
            </a:br>
            <a:br>
              <a:rPr sz="2600"/>
            </a:br>
            <a:r>
              <a:rPr b="1" lang="en-US" sz="2600" spc="-1" strike="noStrike">
                <a:solidFill>
                  <a:schemeClr val="lt1"/>
                </a:solidFill>
                <a:latin typeface="Calibri Light"/>
              </a:rPr>
              <a:t>What is the molarity of a solution made by dissolving 12.5 grams of NaCl and adding water until the final volume is 250 mL?</a:t>
            </a:r>
            <a:endParaRPr b="0" lang="en-US" sz="2600" spc="-1" strike="noStrike">
              <a:solidFill>
                <a:schemeClr val="dk1"/>
              </a:solidFill>
              <a:latin typeface="Calibri"/>
            </a:endParaRPr>
          </a:p>
        </p:txBody>
      </p:sp>
      <p:sp>
        <p:nvSpPr>
          <p:cNvPr id="132" name="PlaceHolder 2"/>
          <p:cNvSpPr>
            <a:spLocks noGrp="1"/>
          </p:cNvSpPr>
          <p:nvPr>
            <p:ph/>
          </p:nvPr>
        </p:nvSpPr>
        <p:spPr>
          <a:xfrm>
            <a:off x="4330800" y="641520"/>
            <a:ext cx="7289280" cy="5533200"/>
          </a:xfrm>
          <a:prstGeom prst="rect">
            <a:avLst/>
          </a:prstGeom>
          <a:noFill/>
          <a:ln w="0">
            <a:noFill/>
          </a:ln>
        </p:spPr>
        <p:txBody>
          <a:bodyPr lIns="91440" rIns="91440" tIns="45720" bIns="45720" anchor="ctr">
            <a:normAutofit/>
          </a:bodyPr>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r>
              <a:rPr b="1" lang="en-US" sz="2800" spc="-1" strike="noStrike">
                <a:solidFill>
                  <a:schemeClr val="dk1"/>
                </a:solidFill>
                <a:latin typeface="Calibri"/>
              </a:rPr>
              <a:t>Answer</a:t>
            </a:r>
            <a:r>
              <a:rPr b="0" lang="en-US" sz="2800" spc="-1" strike="noStrike">
                <a:solidFill>
                  <a:schemeClr val="dk1"/>
                </a:solidFill>
                <a:latin typeface="Calibri"/>
              </a:rPr>
              <a:t>:  To find molarity, we need to find the moles of solute and the liters of solution.</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2800" spc="-1" strike="noStrike">
                <a:solidFill>
                  <a:schemeClr val="dk1"/>
                </a:solidFill>
                <a:latin typeface="Calibri"/>
              </a:rPr>
              <a:t>To find moles of solute, divide the quantity you have by the molar mass of the solute.  Since the molar mass of NaCl is 58 g/mol, we have (12.5 g/58 g/mol =) = 0.22 moles.</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2800" spc="-1" strike="noStrike">
                <a:solidFill>
                  <a:schemeClr val="dk1"/>
                </a:solidFill>
                <a:latin typeface="Calibri"/>
              </a:rPr>
              <a:t>The number of liters of the solution is 0.25 L (250 mL / 1000)</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r>
              <a:rPr b="0" lang="en-US" sz="2800" spc="-1" strike="noStrike">
                <a:solidFill>
                  <a:schemeClr val="dk1"/>
                </a:solidFill>
                <a:latin typeface="Calibri"/>
              </a:rPr>
              <a:t>This gives us a molarity of 0.88 M.</a:t>
            </a:r>
            <a:endParaRPr b="0" lang="en-US" sz="2800" spc="-1" strike="noStrike">
              <a:solidFill>
                <a:schemeClr val="dk1"/>
              </a:solidFill>
              <a:latin typeface="Calibri"/>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useBgFill="1">
        <p:nvSpPr>
          <p:cNvPr id="133" name="Rectangle 9">
            <a:extLst>
              <a:ext uri="{C183D7F6-B498-43B3-948B-1728B52AA6E4}">
                <adec:decorative xmlns:adec="http://schemas.microsoft.com/office/drawing/2017/decorative" val="1"/>
              </a:ext>
            </a:extLst>
          </p:cNvPr>
          <p:cNvSpPr/>
          <p:nvPr/>
        </p:nvSpPr>
        <p:spPr>
          <a:xfrm>
            <a:off x="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134" name="TextBox 3"/>
          <p:cNvSpPr/>
          <p:nvPr/>
        </p:nvSpPr>
        <p:spPr>
          <a:xfrm>
            <a:off x="838080" y="1511280"/>
            <a:ext cx="10512000" cy="1107000"/>
          </a:xfrm>
          <a:prstGeom prst="rect">
            <a:avLst/>
          </a:prstGeom>
          <a:noFill/>
          <a:ln w="0">
            <a:noFill/>
          </a:ln>
        </p:spPr>
        <p:style>
          <a:lnRef idx="0"/>
          <a:fillRef idx="0"/>
          <a:effectRef idx="0"/>
          <a:fontRef idx="minor"/>
        </p:style>
        <p:txBody>
          <a:bodyPr lIns="90000" rIns="90000" tIns="45000" bIns="45000" anchor="t">
            <a:normAutofit/>
          </a:bodyPr>
          <a:p>
            <a:pPr defTabSz="914400">
              <a:lnSpc>
                <a:spcPct val="90000"/>
              </a:lnSpc>
              <a:spcAft>
                <a:spcPts val="601"/>
              </a:spcAft>
            </a:pPr>
            <a:r>
              <a:rPr b="0" lang="en-US" sz="2400" spc="-1" strike="noStrike">
                <a:solidFill>
                  <a:schemeClr val="dk1"/>
                </a:solidFill>
                <a:latin typeface="Calibri"/>
              </a:rPr>
              <a:t>What is the molality of a solution created by placing 45 grams of sodium chloride (NaCl) into 3.5 liters of water?</a:t>
            </a:r>
            <a:endParaRPr b="0" lang="en-US" sz="2400" spc="-1" strike="noStrike">
              <a:solidFill>
                <a:srgbClr val="000000"/>
              </a:solidFill>
              <a:latin typeface="Arial"/>
            </a:endParaRPr>
          </a:p>
        </p:txBody>
      </p:sp>
      <p:sp>
        <p:nvSpPr>
          <p:cNvPr id="135" name="TextBox 4"/>
          <p:cNvSpPr/>
          <p:nvPr/>
        </p:nvSpPr>
        <p:spPr>
          <a:xfrm>
            <a:off x="838080" y="2618640"/>
            <a:ext cx="10843560" cy="4239000"/>
          </a:xfrm>
          <a:prstGeom prst="rect">
            <a:avLst/>
          </a:prstGeom>
          <a:noFill/>
          <a:ln w="0">
            <a:noFill/>
          </a:ln>
        </p:spPr>
        <p:style>
          <a:lnRef idx="0"/>
          <a:fillRef idx="0"/>
          <a:effectRef idx="0"/>
          <a:fontRef idx="minor"/>
        </p:style>
        <p:txBody>
          <a:bodyPr lIns="90000" rIns="90000" tIns="45000" bIns="45000" anchor="t">
            <a:normAutofit/>
          </a:bodyPr>
          <a:p>
            <a:pPr defTabSz="914400">
              <a:lnSpc>
                <a:spcPct val="90000"/>
              </a:lnSpc>
              <a:spcAft>
                <a:spcPts val="601"/>
              </a:spcAft>
            </a:pPr>
            <a:r>
              <a:rPr b="1" lang="en-US" sz="2400" spc="-1" strike="noStrike">
                <a:solidFill>
                  <a:schemeClr val="dk1"/>
                </a:solidFill>
                <a:latin typeface="Calibri"/>
              </a:rPr>
              <a:t>Answer</a:t>
            </a:r>
            <a:r>
              <a:rPr b="0" lang="en-US" sz="2400" spc="-1" strike="noStrike">
                <a:solidFill>
                  <a:schemeClr val="dk1"/>
                </a:solidFill>
                <a:latin typeface="Calibri"/>
              </a:rPr>
              <a:t>:  To find the molality, we need to find moles of solute and kilograms of water.</a:t>
            </a:r>
            <a:endParaRPr b="0" lang="en-US" sz="2400" spc="-1" strike="noStrike">
              <a:solidFill>
                <a:srgbClr val="000000"/>
              </a:solidFill>
              <a:latin typeface="Arial"/>
            </a:endParaRPr>
          </a:p>
          <a:p>
            <a:pPr defTabSz="914400">
              <a:lnSpc>
                <a:spcPct val="90000"/>
              </a:lnSpc>
              <a:spcAft>
                <a:spcPts val="601"/>
              </a:spcAft>
            </a:pPr>
            <a:endParaRPr b="0" lang="en-US" sz="1050" spc="-1" strike="noStrike">
              <a:solidFill>
                <a:srgbClr val="000000"/>
              </a:solidFill>
              <a:latin typeface="Arial"/>
            </a:endParaRPr>
          </a:p>
          <a:p>
            <a:pPr marL="285840" indent="-285840" defTabSz="914400">
              <a:lnSpc>
                <a:spcPct val="90000"/>
              </a:lnSpc>
              <a:spcAft>
                <a:spcPts val="601"/>
              </a:spcAft>
              <a:buClr>
                <a:srgbClr val="000000"/>
              </a:buClr>
              <a:buFont typeface="Arial"/>
              <a:buChar char="•"/>
            </a:pPr>
            <a:r>
              <a:rPr b="0" lang="en-US" sz="2400" spc="-1" strike="noStrike">
                <a:solidFill>
                  <a:schemeClr val="dk1"/>
                </a:solidFill>
                <a:latin typeface="Calibri"/>
              </a:rPr>
              <a:t>To find moles of solute, divide the mass of solute by its molar mass.  Since the molar mass of NaCl is 58 g/mol, we have (45 grams/58 g/mol) = 0.78 mol NaCl</a:t>
            </a:r>
            <a:endParaRPr b="0" lang="en-US" sz="2400" spc="-1" strike="noStrike">
              <a:solidFill>
                <a:srgbClr val="000000"/>
              </a:solidFill>
              <a:latin typeface="Arial"/>
            </a:endParaRPr>
          </a:p>
          <a:p>
            <a:pPr marL="285840" indent="-285840" defTabSz="914400">
              <a:lnSpc>
                <a:spcPct val="90000"/>
              </a:lnSpc>
              <a:spcAft>
                <a:spcPts val="601"/>
              </a:spcAft>
              <a:buClr>
                <a:srgbClr val="000000"/>
              </a:buClr>
              <a:buFont typeface="Arial"/>
              <a:buChar char="•"/>
            </a:pPr>
            <a:r>
              <a:rPr b="0" lang="en-US" sz="2400" spc="-1" strike="noStrike">
                <a:solidFill>
                  <a:schemeClr val="dk1"/>
                </a:solidFill>
                <a:latin typeface="Calibri"/>
              </a:rPr>
              <a:t>For water, kilograms and liters are the same, so 3.5 liters of water is equal to 3.5 kilograms of water.</a:t>
            </a:r>
            <a:endParaRPr b="0" lang="en-US" sz="2400" spc="-1" strike="noStrike">
              <a:solidFill>
                <a:srgbClr val="000000"/>
              </a:solidFill>
              <a:latin typeface="Arial"/>
            </a:endParaRPr>
          </a:p>
          <a:p>
            <a:pPr defTabSz="914400">
              <a:lnSpc>
                <a:spcPct val="90000"/>
              </a:lnSpc>
              <a:spcAft>
                <a:spcPts val="601"/>
              </a:spcAft>
            </a:pPr>
            <a:endParaRPr b="0" lang="en-US" sz="1100" spc="-1" strike="noStrike">
              <a:solidFill>
                <a:srgbClr val="000000"/>
              </a:solidFill>
              <a:latin typeface="Arial"/>
            </a:endParaRPr>
          </a:p>
          <a:p>
            <a:pPr defTabSz="914400">
              <a:lnSpc>
                <a:spcPct val="90000"/>
              </a:lnSpc>
              <a:spcAft>
                <a:spcPts val="601"/>
              </a:spcAft>
            </a:pPr>
            <a:r>
              <a:rPr b="0" lang="en-US" sz="2400" spc="-1" strike="noStrike">
                <a:solidFill>
                  <a:schemeClr val="dk1"/>
                </a:solidFill>
                <a:latin typeface="Calibri"/>
              </a:rPr>
              <a:t>To find our final answer, we need to divide the moles of solute (0.78 moles) by the kilograms of solvent (3.5 kg) to get a molality of 0.22 m.</a:t>
            </a:r>
            <a:endParaRPr b="0" lang="en-US" sz="2400" spc="-1" strike="noStrike">
              <a:solidFill>
                <a:srgbClr val="000000"/>
              </a:solidFill>
              <a:latin typeface="Arial"/>
            </a:endParaRPr>
          </a:p>
        </p:txBody>
      </p:sp>
      <p:sp>
        <p:nvSpPr>
          <p:cNvPr id="136" name="PlaceHolder 1"/>
          <p:cNvSpPr>
            <a:spLocks noGrp="1"/>
          </p:cNvSpPr>
          <p:nvPr>
            <p:ph type="title"/>
          </p:nvPr>
        </p:nvSpPr>
        <p:spPr>
          <a:xfrm>
            <a:off x="838080" y="184680"/>
            <a:ext cx="10515240" cy="1505520"/>
          </a:xfrm>
          <a:prstGeom prst="rect">
            <a:avLst/>
          </a:prstGeom>
          <a:noFill/>
          <a:ln w="0">
            <a:noFill/>
          </a:ln>
        </p:spPr>
        <p:txBody>
          <a:bodyPr lIns="91440" rIns="91440" tIns="45720" bIns="45720" anchor="ctr">
            <a:normAutofit/>
          </a:bodyPr>
          <a:p>
            <a:pPr indent="0" defTabSz="914400">
              <a:lnSpc>
                <a:spcPct val="90000"/>
              </a:lnSpc>
              <a:buNone/>
            </a:pPr>
            <a:r>
              <a:rPr b="1" lang="en-US" sz="5200" spc="-1" strike="noStrike">
                <a:solidFill>
                  <a:schemeClr val="dk1"/>
                </a:solidFill>
                <a:latin typeface="Calibri Light"/>
              </a:rPr>
              <a:t>A molality calculation</a:t>
            </a:r>
            <a:r>
              <a:rPr b="1" lang="en-US" sz="5200" spc="-1" strike="noStrike">
                <a:solidFill>
                  <a:schemeClr val="dk1"/>
                </a:solidFill>
                <a:latin typeface="Calibri Light"/>
              </a:rPr>
              <a:t>	</a:t>
            </a:r>
            <a:endParaRPr b="0" lang="en-US" sz="5200" spc="-1" strike="noStrike">
              <a:solidFill>
                <a:schemeClr val="dk1"/>
              </a:solidFill>
              <a:latin typeface="Calibri"/>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7" name="PlaceHolder 1"/>
          <p:cNvSpPr>
            <a:spLocks noGrp="1"/>
          </p:cNvSpPr>
          <p:nvPr>
            <p:ph type="title"/>
          </p:nvPr>
        </p:nvSpPr>
        <p:spPr>
          <a:xfrm>
            <a:off x="838080" y="869760"/>
            <a:ext cx="10515240" cy="1325160"/>
          </a:xfrm>
          <a:prstGeom prst="rect">
            <a:avLst/>
          </a:prstGeom>
          <a:noFill/>
          <a:ln w="0">
            <a:noFill/>
          </a:ln>
        </p:spPr>
        <p:txBody>
          <a:bodyPr lIns="91440" rIns="91440" tIns="45720" bIns="45720" anchor="ctr">
            <a:normAutofit fontScale="74783" lnSpcReduction="10000"/>
          </a:bodyPr>
          <a:p>
            <a:pPr indent="0" defTabSz="914400">
              <a:lnSpc>
                <a:spcPct val="90000"/>
              </a:lnSpc>
              <a:buNone/>
            </a:pPr>
            <a:r>
              <a:rPr b="0" lang="en-US" sz="4400" spc="-1" strike="noStrike">
                <a:solidFill>
                  <a:schemeClr val="dk1"/>
                </a:solidFill>
                <a:latin typeface="Calibri Light"/>
              </a:rPr>
              <a:t>The calculations above are good for describing how to work with solutions calculations.  However, what about the real world?</a:t>
            </a:r>
            <a:endParaRPr b="0" lang="en-US" sz="4400" spc="-1" strike="noStrike">
              <a:solidFill>
                <a:schemeClr val="dk1"/>
              </a:solidFill>
              <a:latin typeface="Calibri"/>
            </a:endParaRPr>
          </a:p>
        </p:txBody>
      </p:sp>
      <p:sp>
        <p:nvSpPr>
          <p:cNvPr id="138" name="TextBox 3"/>
          <p:cNvSpPr/>
          <p:nvPr/>
        </p:nvSpPr>
        <p:spPr>
          <a:xfrm>
            <a:off x="1513440" y="3042720"/>
            <a:ext cx="4445640" cy="17974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1" lang="en-US" sz="2800" spc="-1" strike="noStrike">
                <a:solidFill>
                  <a:schemeClr val="dk1"/>
                </a:solidFill>
                <a:latin typeface="Calibri"/>
              </a:rPr>
              <a:t>In other words, what steps do we need to follow if we’re actually going to make these solutions in the lab?</a:t>
            </a:r>
            <a:endParaRPr b="0" lang="en-US" sz="2800" spc="-1" strike="noStrike">
              <a:solidFill>
                <a:srgbClr val="000000"/>
              </a:solidFill>
              <a:latin typeface="Arial"/>
            </a:endParaRPr>
          </a:p>
        </p:txBody>
      </p:sp>
      <p:pic>
        <p:nvPicPr>
          <p:cNvPr id="139" name="Picture 2" descr="Books Summary: 12 Concentration Exercises From 1918"/>
          <p:cNvPicPr/>
          <p:nvPr/>
        </p:nvPicPr>
        <p:blipFill>
          <a:blip r:embed="rId1"/>
          <a:stretch/>
        </p:blipFill>
        <p:spPr>
          <a:xfrm>
            <a:off x="7256520" y="2195280"/>
            <a:ext cx="3786840" cy="3461400"/>
          </a:xfrm>
          <a:prstGeom prst="rect">
            <a:avLst/>
          </a:prstGeom>
          <a:ln w="0">
            <a:noFill/>
          </a:ln>
        </p:spPr>
      </p:pic>
      <p:sp>
        <p:nvSpPr>
          <p:cNvPr id="140" name="TextBox 4"/>
          <p:cNvSpPr/>
          <p:nvPr/>
        </p:nvSpPr>
        <p:spPr>
          <a:xfrm>
            <a:off x="6643440" y="5590800"/>
            <a:ext cx="5013000" cy="100440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b="0" i="1" lang="en-US" sz="2000" spc="-1" strike="noStrike">
                <a:solidFill>
                  <a:schemeClr val="dk1"/>
                </a:solidFill>
                <a:latin typeface="Calibri"/>
              </a:rPr>
              <a:t>No matter how angrily he stared, the mysterious stranger in the other room wouldn’t tell him how to make solutions</a:t>
            </a:r>
            <a:endParaRPr b="0" lang="en-US" sz="20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useBgFill="1">
        <p:nvSpPr>
          <p:cNvPr id="141" name="Rectangle 8">
            <a:extLst>
              <a:ext uri="{C183D7F6-B498-43B3-948B-1728B52AA6E4}">
                <adec:decorative xmlns:adec="http://schemas.microsoft.com/office/drawing/2017/decorative" val="1"/>
              </a:ext>
            </a:extLst>
          </p:cNvPr>
          <p:cNvSpPr/>
          <p:nvPr/>
        </p:nvSpPr>
        <p:spPr>
          <a:xfrm>
            <a:off x="0" y="0"/>
            <a:ext cx="1219176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b="0" lang="en-US" sz="1800" spc="-1" strike="noStrike">
              <a:solidFill>
                <a:schemeClr val="lt1"/>
              </a:solidFill>
              <a:latin typeface="Calibri"/>
            </a:endParaRPr>
          </a:p>
        </p:txBody>
      </p:sp>
      <p:sp>
        <p:nvSpPr>
          <p:cNvPr id="142" name="Rectangle 10">
            <a:extLst>
              <a:ext uri="{C183D7F6-B498-43B3-948B-1728B52AA6E4}">
                <adec:decorative xmlns:adec="http://schemas.microsoft.com/office/drawing/2017/decorative" val="1"/>
              </a:ext>
            </a:extLst>
          </p:cNvPr>
          <p:cNvSpPr/>
          <p:nvPr/>
        </p:nvSpPr>
        <p:spPr>
          <a:xfrm flipH="1">
            <a:off x="0" y="0"/>
            <a:ext cx="12191760" cy="1575720"/>
          </a:xfrm>
          <a:prstGeom prst="rect">
            <a:avLst/>
          </a:prstGeom>
          <a:gradFill rotWithShape="0">
            <a:gsLst>
              <a:gs pos="0">
                <a:srgbClr val="000000">
                  <a:alpha val="96000"/>
                </a:srgbClr>
              </a:gs>
              <a:gs pos="100000">
                <a:srgbClr val="2f5597"/>
              </a:gs>
            </a:gsLst>
            <a:lin ang="2400000"/>
          </a:gra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b="0" lang="en-US" sz="1800" spc="-1" strike="noStrike">
              <a:solidFill>
                <a:schemeClr val="lt1"/>
              </a:solidFill>
              <a:latin typeface="Calibri"/>
            </a:endParaRPr>
          </a:p>
        </p:txBody>
      </p:sp>
      <p:sp>
        <p:nvSpPr>
          <p:cNvPr id="143" name="Rectangle 12">
            <a:extLst>
              <a:ext uri="{C183D7F6-B498-43B3-948B-1728B52AA6E4}">
                <adec:decorative xmlns:adec="http://schemas.microsoft.com/office/drawing/2017/decorative" val="1"/>
              </a:ext>
            </a:extLst>
          </p:cNvPr>
          <p:cNvSpPr/>
          <p:nvPr/>
        </p:nvSpPr>
        <p:spPr>
          <a:xfrm flipH="1" rot="10800000">
            <a:off x="8129160" y="360"/>
            <a:ext cx="4062960" cy="1576080"/>
          </a:xfrm>
          <a:prstGeom prst="rect">
            <a:avLst/>
          </a:prstGeom>
          <a:gradFill rotWithShape="0">
            <a:gsLst>
              <a:gs pos="19000">
                <a:srgbClr val="203864">
                  <a:alpha val="68000"/>
                </a:srgbClr>
              </a:gs>
              <a:gs pos="100000">
                <a:srgbClr val="4472c4">
                  <a:alpha val="79000"/>
                </a:srgbClr>
              </a:gs>
            </a:gsLst>
            <a:lin ang="2400000"/>
          </a:gra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b="0" lang="en-US" sz="1800" spc="-1" strike="noStrike">
              <a:solidFill>
                <a:schemeClr val="lt1"/>
              </a:solidFill>
              <a:latin typeface="Calibri"/>
            </a:endParaRPr>
          </a:p>
        </p:txBody>
      </p:sp>
      <p:sp>
        <p:nvSpPr>
          <p:cNvPr id="144" name="Rectangle 14">
            <a:extLst>
              <a:ext uri="{C183D7F6-B498-43B3-948B-1728B52AA6E4}">
                <adec:decorative xmlns:adec="http://schemas.microsoft.com/office/drawing/2017/decorative" val="1"/>
              </a:ext>
            </a:extLst>
          </p:cNvPr>
          <p:cNvSpPr/>
          <p:nvPr/>
        </p:nvSpPr>
        <p:spPr>
          <a:xfrm rot="5400000">
            <a:off x="5308200" y="-5307840"/>
            <a:ext cx="1576080" cy="12191760"/>
          </a:xfrm>
          <a:prstGeom prst="rect">
            <a:avLst/>
          </a:prstGeom>
          <a:gradFill rotWithShape="0">
            <a:gsLst>
              <a:gs pos="23000">
                <a:srgbClr val="4472c4">
                  <a:alpha val="0"/>
                </a:srgbClr>
              </a:gs>
              <a:gs pos="99000">
                <a:srgbClr val="000000">
                  <a:alpha val="74000"/>
                </a:srgbClr>
              </a:gs>
            </a:gsLst>
            <a:lin ang="4200000"/>
          </a:gra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b="0" lang="en-US" sz="1800" spc="-1" strike="noStrike">
              <a:solidFill>
                <a:schemeClr val="lt1"/>
              </a:solidFill>
              <a:latin typeface="Calibri"/>
            </a:endParaRPr>
          </a:p>
        </p:txBody>
      </p:sp>
      <p:sp>
        <p:nvSpPr>
          <p:cNvPr id="145" name="PlaceHolder 1"/>
          <p:cNvSpPr>
            <a:spLocks noGrp="1"/>
          </p:cNvSpPr>
          <p:nvPr>
            <p:ph type="title"/>
          </p:nvPr>
        </p:nvSpPr>
        <p:spPr>
          <a:xfrm>
            <a:off x="644040" y="535680"/>
            <a:ext cx="11114280" cy="877320"/>
          </a:xfrm>
          <a:prstGeom prst="rect">
            <a:avLst/>
          </a:prstGeom>
          <a:noFill/>
          <a:ln w="0">
            <a:noFill/>
          </a:ln>
        </p:spPr>
        <p:txBody>
          <a:bodyPr lIns="91440" rIns="91440" tIns="45720" bIns="45720" anchor="ctr">
            <a:noAutofit/>
          </a:bodyPr>
          <a:p>
            <a:pPr indent="0" defTabSz="914400">
              <a:lnSpc>
                <a:spcPct val="90000"/>
              </a:lnSpc>
              <a:buNone/>
            </a:pPr>
            <a:r>
              <a:rPr b="1" lang="en-US" sz="3200" spc="-1" strike="noStrike">
                <a:solidFill>
                  <a:srgbClr val="ffffff"/>
                </a:solidFill>
                <a:latin typeface="Calibri Light"/>
              </a:rPr>
              <a:t>How to make a solution of a particular molarity in the lab:</a:t>
            </a:r>
            <a:br>
              <a:rPr sz="3200"/>
            </a:br>
            <a:r>
              <a:rPr b="1" lang="en-US" sz="3200" spc="-1" strike="noStrike">
                <a:solidFill>
                  <a:srgbClr val="ffffff"/>
                </a:solidFill>
                <a:latin typeface="Calibri Light"/>
              </a:rPr>
              <a:t>How can I make 2.5 L of a 0.50 M NaCl solution?</a:t>
            </a:r>
            <a:br>
              <a:rPr sz="3200"/>
            </a:br>
            <a:endParaRPr b="0" lang="en-US" sz="3200" spc="-1" strike="noStrike">
              <a:solidFill>
                <a:schemeClr val="dk1"/>
              </a:solidFill>
              <a:latin typeface="Calibri"/>
            </a:endParaRPr>
          </a:p>
        </p:txBody>
      </p:sp>
      <p:grpSp>
        <p:nvGrpSpPr>
          <p:cNvPr id="146" name="Content Placeholder 2"/>
          <p:cNvGrpSpPr/>
          <p:nvPr/>
        </p:nvGrpSpPr>
        <p:grpSpPr>
          <a:xfrm>
            <a:off x="644040" y="2112480"/>
            <a:ext cx="10927440" cy="4192560"/>
            <a:chOff x="644040" y="2112480"/>
            <a:chExt cx="10927440" cy="4192560"/>
          </a:xfrm>
        </p:grpSpPr>
        <p:sp>
          <p:nvSpPr>
            <p:cNvPr id="147" name=""/>
            <p:cNvSpPr/>
            <p:nvPr/>
          </p:nvSpPr>
          <p:spPr>
            <a:xfrm>
              <a:off x="644040" y="2112480"/>
              <a:ext cx="10927440" cy="4192560"/>
            </a:xfrm>
            <a:prstGeom prst="rect">
              <a:avLst/>
            </a:prstGeom>
            <a:noFill/>
            <a:ln w="0">
              <a:noFill/>
            </a:ln>
          </p:spPr>
          <p:style>
            <a:lnRef idx="0"/>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sp>
          <p:nvSpPr>
            <p:cNvPr id="148" name=""/>
            <p:cNvSpPr/>
            <p:nvPr/>
          </p:nvSpPr>
          <p:spPr>
            <a:xfrm>
              <a:off x="647280" y="2431080"/>
              <a:ext cx="2539440" cy="3555360"/>
            </a:xfrm>
            <a:prstGeom prst="rect">
              <a:avLst/>
            </a:prstGeom>
            <a:solidFill>
              <a:schemeClr val="accent2">
                <a:tint val="40000"/>
                <a:alpha val="90000"/>
                <a:hueOff val="0"/>
                <a:satOff val="0"/>
                <a:lumOff val="0"/>
                <a:alphaOff val="0"/>
              </a:schemeClr>
            </a:solidFill>
            <a:ln>
              <a:solidFill>
                <a:srgbClr val="ed7d31">
                  <a:tint val="40000"/>
                  <a:alpha val="90000"/>
                  <a:hueOff val="0"/>
                  <a:satOff val="0"/>
                  <a:lumOff val="0"/>
                  <a:alphaOff val="0"/>
                </a:srgbClr>
              </a:solidFill>
            </a:ln>
          </p:spPr>
          <p:style>
            <a:lnRef idx="2"/>
            <a:fillRef idx="0"/>
            <a:effectRef idx="0"/>
            <a:fontRef idx="minor"/>
          </p:style>
          <p:txBody>
            <a:bodyPr numCol="1" spcCol="1440" lIns="198000" rIns="198000" tIns="1681200" bIns="401400" anchor="t">
              <a:noAutofit/>
            </a:bodyPr>
            <a:p>
              <a:pPr defTabSz="755640">
                <a:lnSpc>
                  <a:spcPct val="90000"/>
                </a:lnSpc>
                <a:spcAft>
                  <a:spcPts val="595"/>
                </a:spcAft>
                <a:tabLst>
                  <a:tab algn="l" pos="0"/>
                </a:tabLst>
              </a:pPr>
              <a:r>
                <a:rPr b="0" lang="en-US" sz="1700" spc="-1" strike="noStrike">
                  <a:solidFill>
                    <a:srgbClr val="000000"/>
                  </a:solidFill>
                  <a:latin typeface="Calibri"/>
                </a:rPr>
                <a:t>Step 1:  Use M = mol/L to find out how many moles of NaCl you need.  Since 0.50 M = x / 2.5 L, we can solve that x = 1.25 mol;.</a:t>
              </a:r>
              <a:endParaRPr b="0" lang="en-US" sz="1700" spc="-1" strike="noStrike">
                <a:solidFill>
                  <a:srgbClr val="000000"/>
                </a:solidFill>
                <a:latin typeface="Arial"/>
              </a:endParaRPr>
            </a:p>
          </p:txBody>
        </p:sp>
        <p:sp>
          <p:nvSpPr>
            <p:cNvPr id="149" name=""/>
            <p:cNvSpPr/>
            <p:nvPr/>
          </p:nvSpPr>
          <p:spPr>
            <a:xfrm>
              <a:off x="1383840" y="2786760"/>
              <a:ext cx="1066320" cy="1066320"/>
            </a:xfrm>
            <a:prstGeom prst="ellipse">
              <a:avLst/>
            </a:prstGeom>
            <a:solidFill>
              <a:schemeClr val="accent2">
                <a:hueOff val="0"/>
                <a:satOff val="0"/>
                <a:lumOff val="0"/>
                <a:alphaOff val="0"/>
              </a:schemeClr>
            </a:solidFill>
            <a:ln>
              <a:solidFill>
                <a:srgbClr val="ed7d31">
                  <a:hueOff val="0"/>
                  <a:satOff val="0"/>
                  <a:lumOff val="0"/>
                  <a:alphaOff val="0"/>
                </a:srgbClr>
              </a:solidFill>
            </a:ln>
          </p:spPr>
          <p:style>
            <a:lnRef idx="2"/>
            <a:fillRef idx="0"/>
            <a:effectRef idx="0"/>
            <a:fontRef idx="minor"/>
          </p:style>
          <p:txBody>
            <a:bodyPr numCol="1" spcCol="1440" lIns="83160" rIns="83160" tIns="12600" bIns="12600" anchor="ctr">
              <a:noAutofit/>
            </a:bodyPr>
            <a:p>
              <a:pPr algn="ctr" defTabSz="2133720">
                <a:lnSpc>
                  <a:spcPct val="90000"/>
                </a:lnSpc>
                <a:spcAft>
                  <a:spcPts val="1681"/>
                </a:spcAft>
                <a:tabLst>
                  <a:tab algn="l" pos="0"/>
                </a:tabLst>
              </a:pPr>
              <a:r>
                <a:rPr b="0" lang="en-US" sz="4800" spc="-1" strike="noStrike">
                  <a:solidFill>
                    <a:schemeClr val="lt1"/>
                  </a:solidFill>
                  <a:latin typeface="Calibri"/>
                </a:rPr>
                <a:t>1</a:t>
              </a:r>
              <a:endParaRPr b="0" lang="en-US" sz="4800" spc="-1" strike="noStrike">
                <a:solidFill>
                  <a:srgbClr val="ffffff"/>
                </a:solidFill>
                <a:latin typeface="Arial"/>
              </a:endParaRPr>
            </a:p>
          </p:txBody>
        </p:sp>
        <p:sp>
          <p:nvSpPr>
            <p:cNvPr id="150" name=""/>
            <p:cNvSpPr/>
            <p:nvPr/>
          </p:nvSpPr>
          <p:spPr>
            <a:xfrm>
              <a:off x="647280" y="5986800"/>
              <a:ext cx="2539440" cy="360"/>
            </a:xfrm>
            <a:prstGeom prst="rect">
              <a:avLst/>
            </a:prstGeom>
            <a:solidFill>
              <a:schemeClr val="accent2">
                <a:hueOff val="-207909"/>
                <a:satOff val="-11990"/>
                <a:lumOff val="1233"/>
                <a:alphaOff val="0"/>
              </a:schemeClr>
            </a:solidFill>
            <a:ln>
              <a:solidFill>
                <a:srgbClr val="ed7d31">
                  <a:hueOff val="-207909"/>
                  <a:satOff val="-11990"/>
                  <a:lumOff val="1233"/>
                  <a:alphaOff val="0"/>
                </a:srgbClr>
              </a:solidFill>
            </a:ln>
          </p:spPr>
          <p:style>
            <a:lnRef idx="2"/>
            <a:fillRef idx="0"/>
            <a:effectRef idx="0"/>
            <a:fontRef idx="minor"/>
          </p:style>
          <p:txBody>
            <a:bodyPr lIns="90000" rIns="90000" tIns="-44280" bIns="-44280" anchor="t">
              <a:noAutofit/>
            </a:bodyPr>
            <a:p>
              <a:endParaRPr b="0" lang="en-US" sz="1800" spc="-1" strike="noStrike">
                <a:solidFill>
                  <a:srgbClr val="ffffff"/>
                </a:solidFill>
                <a:latin typeface="Arial"/>
              </a:endParaRPr>
            </a:p>
          </p:txBody>
        </p:sp>
        <p:sp>
          <p:nvSpPr>
            <p:cNvPr id="151" name=""/>
            <p:cNvSpPr/>
            <p:nvPr/>
          </p:nvSpPr>
          <p:spPr>
            <a:xfrm>
              <a:off x="3441240" y="2431080"/>
              <a:ext cx="2539440" cy="3555360"/>
            </a:xfrm>
            <a:prstGeom prst="rect">
              <a:avLst/>
            </a:prstGeom>
            <a:solidFill>
              <a:schemeClr val="accent2">
                <a:tint val="40000"/>
                <a:alpha val="90000"/>
                <a:hueOff val="-283075"/>
                <a:satOff val="-25115"/>
                <a:lumOff val="-256"/>
                <a:alphaOff val="0"/>
              </a:schemeClr>
            </a:solidFill>
            <a:ln>
              <a:solidFill>
                <a:srgbClr val="ed7d31">
                  <a:tint val="40000"/>
                  <a:alpha val="90000"/>
                  <a:hueOff val="-283075"/>
                  <a:satOff val="-25115"/>
                  <a:lumOff val="-256"/>
                  <a:alphaOff val="0"/>
                </a:srgbClr>
              </a:solidFill>
            </a:ln>
          </p:spPr>
          <p:style>
            <a:lnRef idx="2"/>
            <a:fillRef idx="0"/>
            <a:effectRef idx="0"/>
            <a:fontRef idx="minor"/>
          </p:style>
          <p:txBody>
            <a:bodyPr numCol="1" spcCol="1440" lIns="198000" rIns="198000" tIns="1681200" bIns="401400" anchor="t">
              <a:noAutofit/>
            </a:bodyPr>
            <a:p>
              <a:pPr defTabSz="755640">
                <a:lnSpc>
                  <a:spcPct val="90000"/>
                </a:lnSpc>
                <a:spcAft>
                  <a:spcPts val="595"/>
                </a:spcAft>
                <a:tabLst>
                  <a:tab algn="l" pos="0"/>
                </a:tabLst>
              </a:pPr>
              <a:r>
                <a:rPr b="0" lang="en-US" sz="1700" spc="-1" strike="noStrike">
                  <a:solidFill>
                    <a:srgbClr val="000000"/>
                  </a:solidFill>
                  <a:latin typeface="Calibri"/>
                </a:rPr>
                <a:t>Step 2:  Determine how many grams of NaCl this is by multiplying moles by the molar mass.  58 g/mol X 1.25 mol = 73 grams.</a:t>
              </a:r>
              <a:endParaRPr b="0" lang="en-US" sz="1700" spc="-1" strike="noStrike">
                <a:solidFill>
                  <a:srgbClr val="000000"/>
                </a:solidFill>
                <a:latin typeface="Arial"/>
              </a:endParaRPr>
            </a:p>
          </p:txBody>
        </p:sp>
        <p:sp>
          <p:nvSpPr>
            <p:cNvPr id="152" name=""/>
            <p:cNvSpPr/>
            <p:nvPr/>
          </p:nvSpPr>
          <p:spPr>
            <a:xfrm>
              <a:off x="4177800" y="2786760"/>
              <a:ext cx="1066320" cy="1066320"/>
            </a:xfrm>
            <a:prstGeom prst="ellipse">
              <a:avLst/>
            </a:prstGeom>
            <a:solidFill>
              <a:schemeClr val="accent2">
                <a:hueOff val="-415818"/>
                <a:satOff val="-23979"/>
                <a:lumOff val="2465"/>
                <a:alphaOff val="0"/>
              </a:schemeClr>
            </a:solidFill>
            <a:ln>
              <a:solidFill>
                <a:srgbClr val="ed7d31">
                  <a:hueOff val="-415818"/>
                  <a:satOff val="-23979"/>
                  <a:lumOff val="2465"/>
                  <a:alphaOff val="0"/>
                </a:srgbClr>
              </a:solidFill>
            </a:ln>
          </p:spPr>
          <p:style>
            <a:lnRef idx="2"/>
            <a:fillRef idx="0"/>
            <a:effectRef idx="0"/>
            <a:fontRef idx="minor"/>
          </p:style>
          <p:txBody>
            <a:bodyPr numCol="1" spcCol="1440" lIns="83160" rIns="83160" tIns="12600" bIns="12600" anchor="ctr">
              <a:noAutofit/>
            </a:bodyPr>
            <a:p>
              <a:pPr algn="ctr" defTabSz="2133720">
                <a:lnSpc>
                  <a:spcPct val="90000"/>
                </a:lnSpc>
                <a:spcAft>
                  <a:spcPts val="1681"/>
                </a:spcAft>
                <a:tabLst>
                  <a:tab algn="l" pos="0"/>
                </a:tabLst>
              </a:pPr>
              <a:r>
                <a:rPr b="0" lang="en-US" sz="4800" spc="-1" strike="noStrike">
                  <a:solidFill>
                    <a:schemeClr val="lt1"/>
                  </a:solidFill>
                  <a:latin typeface="Calibri"/>
                </a:rPr>
                <a:t>2</a:t>
              </a:r>
              <a:endParaRPr b="0" lang="en-US" sz="4800" spc="-1" strike="noStrike">
                <a:solidFill>
                  <a:srgbClr val="ffffff"/>
                </a:solidFill>
                <a:latin typeface="Arial"/>
              </a:endParaRPr>
            </a:p>
          </p:txBody>
        </p:sp>
        <p:sp>
          <p:nvSpPr>
            <p:cNvPr id="153" name=""/>
            <p:cNvSpPr/>
            <p:nvPr/>
          </p:nvSpPr>
          <p:spPr>
            <a:xfrm>
              <a:off x="3441240" y="5986800"/>
              <a:ext cx="2539440" cy="360"/>
            </a:xfrm>
            <a:prstGeom prst="rect">
              <a:avLst/>
            </a:prstGeom>
            <a:solidFill>
              <a:schemeClr val="accent2">
                <a:hueOff val="-623727"/>
                <a:satOff val="-35969"/>
                <a:lumOff val="3698"/>
                <a:alphaOff val="0"/>
              </a:schemeClr>
            </a:solidFill>
            <a:ln>
              <a:solidFill>
                <a:srgbClr val="ed7d31">
                  <a:hueOff val="-623727"/>
                  <a:satOff val="-35969"/>
                  <a:lumOff val="3698"/>
                  <a:alphaOff val="0"/>
                </a:srgbClr>
              </a:solidFill>
            </a:ln>
          </p:spPr>
          <p:style>
            <a:lnRef idx="2"/>
            <a:fillRef idx="0"/>
            <a:effectRef idx="0"/>
            <a:fontRef idx="minor"/>
          </p:style>
          <p:txBody>
            <a:bodyPr lIns="90000" rIns="90000" tIns="-44280" bIns="-44280" anchor="t">
              <a:noAutofit/>
            </a:bodyPr>
            <a:p>
              <a:endParaRPr b="0" lang="en-US" sz="1800" spc="-1" strike="noStrike">
                <a:solidFill>
                  <a:srgbClr val="ffffff"/>
                </a:solidFill>
                <a:latin typeface="Arial"/>
              </a:endParaRPr>
            </a:p>
          </p:txBody>
        </p:sp>
        <p:sp>
          <p:nvSpPr>
            <p:cNvPr id="154" name=""/>
            <p:cNvSpPr/>
            <p:nvPr/>
          </p:nvSpPr>
          <p:spPr>
            <a:xfrm>
              <a:off x="6234840" y="2431080"/>
              <a:ext cx="2539440" cy="3555360"/>
            </a:xfrm>
            <a:prstGeom prst="rect">
              <a:avLst/>
            </a:prstGeom>
            <a:solidFill>
              <a:schemeClr val="accent2">
                <a:tint val="40000"/>
                <a:alpha val="90000"/>
                <a:hueOff val="-566151"/>
                <a:satOff val="-50231"/>
                <a:lumOff val="-513"/>
                <a:alphaOff val="0"/>
              </a:schemeClr>
            </a:solidFill>
            <a:ln>
              <a:solidFill>
                <a:srgbClr val="ed7d31">
                  <a:tint val="40000"/>
                  <a:alpha val="90000"/>
                  <a:hueOff val="-566151"/>
                  <a:satOff val="-50231"/>
                  <a:lumOff val="-513"/>
                  <a:alphaOff val="0"/>
                </a:srgbClr>
              </a:solidFill>
            </a:ln>
          </p:spPr>
          <p:style>
            <a:lnRef idx="2"/>
            <a:fillRef idx="0"/>
            <a:effectRef idx="0"/>
            <a:fontRef idx="minor"/>
          </p:style>
          <p:txBody>
            <a:bodyPr numCol="1" spcCol="1440" lIns="198000" rIns="198000" tIns="1681200" bIns="401400" anchor="t">
              <a:noAutofit/>
            </a:bodyPr>
            <a:p>
              <a:pPr defTabSz="755640">
                <a:lnSpc>
                  <a:spcPct val="90000"/>
                </a:lnSpc>
                <a:spcAft>
                  <a:spcPts val="595"/>
                </a:spcAft>
                <a:tabLst>
                  <a:tab algn="l" pos="0"/>
                </a:tabLst>
              </a:pPr>
              <a:r>
                <a:rPr b="0" lang="en-US" sz="1700" spc="-1" strike="noStrike">
                  <a:solidFill>
                    <a:srgbClr val="000000"/>
                  </a:solidFill>
                  <a:latin typeface="Calibri"/>
                </a:rPr>
                <a:t>Step 3:  Put the solute in a beaker that’s big enough to hold the solution.</a:t>
              </a:r>
              <a:endParaRPr b="0" lang="en-US" sz="1700" spc="-1" strike="noStrike">
                <a:solidFill>
                  <a:srgbClr val="000000"/>
                </a:solidFill>
                <a:latin typeface="Arial"/>
              </a:endParaRPr>
            </a:p>
          </p:txBody>
        </p:sp>
        <p:sp>
          <p:nvSpPr>
            <p:cNvPr id="155" name=""/>
            <p:cNvSpPr/>
            <p:nvPr/>
          </p:nvSpPr>
          <p:spPr>
            <a:xfrm>
              <a:off x="6971400" y="2786760"/>
              <a:ext cx="1066320" cy="1066320"/>
            </a:xfrm>
            <a:prstGeom prst="ellipse">
              <a:avLst/>
            </a:prstGeom>
            <a:solidFill>
              <a:schemeClr val="accent2">
                <a:hueOff val="-831636"/>
                <a:satOff val="-47959"/>
                <a:lumOff val="4930"/>
                <a:alphaOff val="0"/>
              </a:schemeClr>
            </a:solidFill>
            <a:ln>
              <a:solidFill>
                <a:srgbClr val="ed7d31">
                  <a:hueOff val="-831636"/>
                  <a:satOff val="-47959"/>
                  <a:lumOff val="4930"/>
                  <a:alphaOff val="0"/>
                </a:srgbClr>
              </a:solidFill>
            </a:ln>
          </p:spPr>
          <p:style>
            <a:lnRef idx="2"/>
            <a:fillRef idx="0"/>
            <a:effectRef idx="0"/>
            <a:fontRef idx="minor"/>
          </p:style>
          <p:txBody>
            <a:bodyPr numCol="1" spcCol="1440" lIns="83160" rIns="83160" tIns="12600" bIns="12600" anchor="ctr">
              <a:noAutofit/>
            </a:bodyPr>
            <a:p>
              <a:pPr algn="ctr" defTabSz="2133720">
                <a:lnSpc>
                  <a:spcPct val="90000"/>
                </a:lnSpc>
                <a:spcAft>
                  <a:spcPts val="1681"/>
                </a:spcAft>
                <a:tabLst>
                  <a:tab algn="l" pos="0"/>
                </a:tabLst>
              </a:pPr>
              <a:r>
                <a:rPr b="0" lang="en-US" sz="4800" spc="-1" strike="noStrike">
                  <a:solidFill>
                    <a:schemeClr val="lt1"/>
                  </a:solidFill>
                  <a:latin typeface="Calibri"/>
                </a:rPr>
                <a:t>3</a:t>
              </a:r>
              <a:endParaRPr b="0" lang="en-US" sz="4800" spc="-1" strike="noStrike">
                <a:solidFill>
                  <a:srgbClr val="ffffff"/>
                </a:solidFill>
                <a:latin typeface="Arial"/>
              </a:endParaRPr>
            </a:p>
          </p:txBody>
        </p:sp>
        <p:sp>
          <p:nvSpPr>
            <p:cNvPr id="156" name=""/>
            <p:cNvSpPr/>
            <p:nvPr/>
          </p:nvSpPr>
          <p:spPr>
            <a:xfrm>
              <a:off x="6234840" y="5986800"/>
              <a:ext cx="2539440" cy="360"/>
            </a:xfrm>
            <a:prstGeom prst="rect">
              <a:avLst/>
            </a:prstGeom>
            <a:solidFill>
              <a:schemeClr val="accent2">
                <a:hueOff val="-1039545"/>
                <a:satOff val="-59949"/>
                <a:lumOff val="6163"/>
                <a:alphaOff val="0"/>
              </a:schemeClr>
            </a:solidFill>
            <a:ln>
              <a:solidFill>
                <a:srgbClr val="ed7d31">
                  <a:hueOff val="-1039545"/>
                  <a:satOff val="-59949"/>
                  <a:lumOff val="6163"/>
                  <a:alphaOff val="0"/>
                </a:srgbClr>
              </a:solidFill>
            </a:ln>
          </p:spPr>
          <p:style>
            <a:lnRef idx="2"/>
            <a:fillRef idx="0"/>
            <a:effectRef idx="0"/>
            <a:fontRef idx="minor"/>
          </p:style>
          <p:txBody>
            <a:bodyPr lIns="90000" rIns="90000" tIns="-44280" bIns="-44280" anchor="t">
              <a:noAutofit/>
            </a:bodyPr>
            <a:p>
              <a:endParaRPr b="0" lang="en-US" sz="1800" spc="-1" strike="noStrike">
                <a:solidFill>
                  <a:srgbClr val="ffffff"/>
                </a:solidFill>
                <a:latin typeface="Arial"/>
              </a:endParaRPr>
            </a:p>
          </p:txBody>
        </p:sp>
        <p:sp>
          <p:nvSpPr>
            <p:cNvPr id="157" name=""/>
            <p:cNvSpPr/>
            <p:nvPr/>
          </p:nvSpPr>
          <p:spPr>
            <a:xfrm>
              <a:off x="9028800" y="2431080"/>
              <a:ext cx="2539440" cy="3555360"/>
            </a:xfrm>
            <a:prstGeom prst="rect">
              <a:avLst/>
            </a:prstGeom>
            <a:solidFill>
              <a:schemeClr val="accent2">
                <a:tint val="40000"/>
                <a:alpha val="90000"/>
                <a:hueOff val="-849226"/>
                <a:satOff val="-75346"/>
                <a:lumOff val="-769"/>
                <a:alphaOff val="0"/>
              </a:schemeClr>
            </a:solidFill>
            <a:ln>
              <a:solidFill>
                <a:srgbClr val="ed7d31">
                  <a:tint val="40000"/>
                  <a:alpha val="90000"/>
                  <a:hueOff val="-849226"/>
                  <a:satOff val="-75346"/>
                  <a:lumOff val="-769"/>
                  <a:alphaOff val="0"/>
                </a:srgbClr>
              </a:solidFill>
            </a:ln>
          </p:spPr>
          <p:style>
            <a:lnRef idx="2"/>
            <a:fillRef idx="0"/>
            <a:effectRef idx="0"/>
            <a:fontRef idx="minor"/>
          </p:style>
          <p:txBody>
            <a:bodyPr numCol="1" spcCol="1440" lIns="198000" rIns="198000" tIns="1681200" bIns="401400" anchor="t">
              <a:noAutofit/>
            </a:bodyPr>
            <a:p>
              <a:pPr defTabSz="755640">
                <a:lnSpc>
                  <a:spcPct val="90000"/>
                </a:lnSpc>
                <a:spcAft>
                  <a:spcPts val="595"/>
                </a:spcAft>
                <a:tabLst>
                  <a:tab algn="l" pos="0"/>
                </a:tabLst>
              </a:pPr>
              <a:r>
                <a:rPr b="0" lang="en-US" sz="1700" spc="-1" strike="noStrike">
                  <a:solidFill>
                    <a:srgbClr val="000000"/>
                  </a:solidFill>
                  <a:latin typeface="Calibri"/>
                </a:rPr>
                <a:t>Step 4:  Add water to the beaker until the final volume is 2.5 L</a:t>
              </a:r>
              <a:endParaRPr b="0" lang="en-US" sz="1700" spc="-1" strike="noStrike">
                <a:solidFill>
                  <a:srgbClr val="000000"/>
                </a:solidFill>
                <a:latin typeface="Arial"/>
              </a:endParaRPr>
            </a:p>
          </p:txBody>
        </p:sp>
        <p:sp>
          <p:nvSpPr>
            <p:cNvPr id="158" name=""/>
            <p:cNvSpPr/>
            <p:nvPr/>
          </p:nvSpPr>
          <p:spPr>
            <a:xfrm>
              <a:off x="9765360" y="2786760"/>
              <a:ext cx="1066320" cy="1066320"/>
            </a:xfrm>
            <a:prstGeom prst="ellipse">
              <a:avLst/>
            </a:prstGeom>
            <a:solidFill>
              <a:schemeClr val="accent2">
                <a:hueOff val="-1247454"/>
                <a:satOff val="-71938"/>
                <a:lumOff val="7395"/>
                <a:alphaOff val="0"/>
              </a:schemeClr>
            </a:solidFill>
            <a:ln>
              <a:solidFill>
                <a:srgbClr val="ed7d31">
                  <a:hueOff val="-1247454"/>
                  <a:satOff val="-71938"/>
                  <a:lumOff val="7395"/>
                  <a:alphaOff val="0"/>
                </a:srgbClr>
              </a:solidFill>
            </a:ln>
          </p:spPr>
          <p:style>
            <a:lnRef idx="2"/>
            <a:fillRef idx="0"/>
            <a:effectRef idx="0"/>
            <a:fontRef idx="minor"/>
          </p:style>
          <p:txBody>
            <a:bodyPr numCol="1" spcCol="1440" lIns="83160" rIns="83160" tIns="12600" bIns="12600" anchor="ctr">
              <a:noAutofit/>
            </a:bodyPr>
            <a:p>
              <a:pPr algn="ctr" defTabSz="2133720">
                <a:lnSpc>
                  <a:spcPct val="90000"/>
                </a:lnSpc>
                <a:spcAft>
                  <a:spcPts val="1681"/>
                </a:spcAft>
                <a:tabLst>
                  <a:tab algn="l" pos="0"/>
                </a:tabLst>
              </a:pPr>
              <a:r>
                <a:rPr b="0" lang="en-US" sz="4800" spc="-1" strike="noStrike">
                  <a:solidFill>
                    <a:schemeClr val="lt1"/>
                  </a:solidFill>
                  <a:latin typeface="Calibri"/>
                </a:rPr>
                <a:t>4</a:t>
              </a:r>
              <a:endParaRPr b="0" lang="en-US" sz="4800" spc="-1" strike="noStrike">
                <a:solidFill>
                  <a:srgbClr val="000000"/>
                </a:solidFill>
                <a:latin typeface="Arial"/>
              </a:endParaRPr>
            </a:p>
          </p:txBody>
        </p:sp>
        <p:sp>
          <p:nvSpPr>
            <p:cNvPr id="159" name=""/>
            <p:cNvSpPr/>
            <p:nvPr/>
          </p:nvSpPr>
          <p:spPr>
            <a:xfrm>
              <a:off x="9028800" y="5986800"/>
              <a:ext cx="2539440" cy="360"/>
            </a:xfrm>
            <a:prstGeom prst="rect">
              <a:avLst/>
            </a:prstGeom>
            <a:solidFill>
              <a:schemeClr val="accent2">
                <a:hueOff val="-1455363"/>
                <a:satOff val="-83928"/>
                <a:lumOff val="8628"/>
                <a:alphaOff val="0"/>
              </a:schemeClr>
            </a:solidFill>
            <a:ln>
              <a:solidFill>
                <a:srgbClr val="ed7d31">
                  <a:hueOff val="-1455363"/>
                  <a:satOff val="-83928"/>
                  <a:lumOff val="8628"/>
                  <a:alphaOff val="0"/>
                </a:srgbClr>
              </a:solidFill>
            </a:ln>
          </p:spPr>
          <p:style>
            <a:lnRef idx="2"/>
            <a:fillRef idx="0"/>
            <a:effectRef idx="0"/>
            <a:fontRef idx="minor"/>
          </p:style>
          <p:txBody>
            <a:bodyPr lIns="90000" rIns="90000" tIns="-44280" bIns="-44280" anchor="t">
              <a:noAutofit/>
            </a:bodyPr>
            <a:p>
              <a:endParaRPr b="0" lang="en-US" sz="1800" spc="-1" strike="noStrike">
                <a:solidFill>
                  <a:srgbClr val="000000"/>
                </a:solidFill>
                <a:latin typeface="Arial"/>
              </a:endParaRPr>
            </a:p>
          </p:txBody>
        </p:sp>
      </p:gr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160" name="Rectangle 8">
            <a:extLst>
              <a:ext uri="{C183D7F6-B498-43B3-948B-1728B52AA6E4}">
                <adec:decorative xmlns:adec="http://schemas.microsoft.com/office/drawing/2017/decorative" val="1"/>
              </a:ext>
            </a:extLst>
          </p:cNvPr>
          <p:cNvSpPr/>
          <p:nvPr/>
        </p:nvSpPr>
        <p:spPr>
          <a:xfrm>
            <a:off x="0" y="0"/>
            <a:ext cx="12191760" cy="6857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b="0" lang="en-US" sz="1800" spc="-1" strike="noStrike">
              <a:solidFill>
                <a:schemeClr val="lt1"/>
              </a:solidFill>
              <a:latin typeface="Calibri"/>
            </a:endParaRPr>
          </a:p>
        </p:txBody>
      </p:sp>
      <p:sp>
        <p:nvSpPr>
          <p:cNvPr id="161" name="PlaceHolder 1"/>
          <p:cNvSpPr>
            <a:spLocks noGrp="1"/>
          </p:cNvSpPr>
          <p:nvPr>
            <p:ph type="title"/>
          </p:nvPr>
        </p:nvSpPr>
        <p:spPr>
          <a:xfrm>
            <a:off x="838080" y="379440"/>
            <a:ext cx="10515240" cy="1004400"/>
          </a:xfrm>
          <a:prstGeom prst="rect">
            <a:avLst/>
          </a:prstGeom>
          <a:noFill/>
          <a:ln w="0">
            <a:noFill/>
          </a:ln>
        </p:spPr>
        <p:txBody>
          <a:bodyPr lIns="91440" rIns="91440" tIns="45720" bIns="45720" anchor="ctr">
            <a:normAutofit fontScale="90240"/>
          </a:bodyPr>
          <a:p>
            <a:pPr indent="0" algn="ctr" defTabSz="914400">
              <a:lnSpc>
                <a:spcPct val="90000"/>
              </a:lnSpc>
              <a:buNone/>
            </a:pPr>
            <a:r>
              <a:rPr b="1" lang="en-US" sz="3100" spc="-1" strike="noStrike">
                <a:solidFill>
                  <a:srgbClr val="ffffff"/>
                </a:solidFill>
                <a:latin typeface="Calibri Light"/>
              </a:rPr>
              <a:t>How to make a solution of a particular molality in the lab:</a:t>
            </a:r>
            <a:br>
              <a:rPr sz="3100"/>
            </a:br>
            <a:r>
              <a:rPr b="1" lang="en-US" sz="3100" spc="-1" strike="noStrike">
                <a:solidFill>
                  <a:srgbClr val="ffffff"/>
                </a:solidFill>
                <a:latin typeface="Calibri Light"/>
              </a:rPr>
              <a:t>How can I make a 0.50 m NaCl solution that contains 2.5 L of water?</a:t>
            </a:r>
            <a:endParaRPr b="0" lang="en-US" sz="3100" spc="-1" strike="noStrike">
              <a:solidFill>
                <a:schemeClr val="dk1"/>
              </a:solidFill>
              <a:latin typeface="Calibri"/>
            </a:endParaRPr>
          </a:p>
        </p:txBody>
      </p:sp>
      <p:sp>
        <p:nvSpPr>
          <p:cNvPr id="162" name="Rectangle: Rounded Corners 10">
            <a:extLst>
              <a:ext uri="{C183D7F6-B498-43B3-948B-1728B52AA6E4}">
                <adec:decorative xmlns:adec="http://schemas.microsoft.com/office/drawing/2017/decorative" val="1"/>
              </a:ext>
            </a:extLst>
          </p:cNvPr>
          <p:cNvSpPr/>
          <p:nvPr/>
        </p:nvSpPr>
        <p:spPr>
          <a:xfrm>
            <a:off x="579600" y="1587960"/>
            <a:ext cx="11032560" cy="4768200"/>
          </a:xfrm>
          <a:prstGeom prst="roundRect">
            <a:avLst>
              <a:gd name="adj" fmla="val 3174"/>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b="0" lang="en-US" sz="1800" spc="-1" strike="noStrike">
              <a:solidFill>
                <a:schemeClr val="lt1"/>
              </a:solidFill>
              <a:latin typeface="Calibri"/>
            </a:endParaRPr>
          </a:p>
        </p:txBody>
      </p:sp>
      <p:grpSp>
        <p:nvGrpSpPr>
          <p:cNvPr id="163" name="Content Placeholder 2"/>
          <p:cNvGrpSpPr/>
          <p:nvPr/>
        </p:nvGrpSpPr>
        <p:grpSpPr>
          <a:xfrm>
            <a:off x="838080" y="1801080"/>
            <a:ext cx="10515240" cy="4350960"/>
            <a:chOff x="838080" y="1801080"/>
            <a:chExt cx="10515240" cy="4350960"/>
          </a:xfrm>
        </p:grpSpPr>
        <p:sp>
          <p:nvSpPr>
            <p:cNvPr id="164" name=""/>
            <p:cNvSpPr/>
            <p:nvPr/>
          </p:nvSpPr>
          <p:spPr>
            <a:xfrm>
              <a:off x="838080" y="1801080"/>
              <a:ext cx="10515240" cy="4350960"/>
            </a:xfrm>
            <a:prstGeom prst="rect">
              <a:avLst/>
            </a:prstGeom>
            <a:noFill/>
            <a:ln w="0">
              <a:noFill/>
            </a:ln>
          </p:spPr>
          <p:style>
            <a:lnRef idx="0"/>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sp>
          <p:nvSpPr>
            <p:cNvPr id="165" name=""/>
            <p:cNvSpPr/>
            <p:nvPr/>
          </p:nvSpPr>
          <p:spPr>
            <a:xfrm>
              <a:off x="2156400" y="2910960"/>
              <a:ext cx="1050120" cy="360"/>
            </a:xfrm>
            <a:prstGeom prst="rect">
              <a:avLst/>
            </a:prstGeom>
            <a:solidFill>
              <a:schemeClr val="accent2">
                <a:tint val="40000"/>
                <a:alpha val="90000"/>
                <a:hueOff val="0"/>
                <a:satOff val="0"/>
                <a:lumOff val="0"/>
                <a:alphaOff val="0"/>
              </a:schemeClr>
            </a:solidFill>
            <a:ln>
              <a:solidFill>
                <a:srgbClr val="ed7d31">
                  <a:tint val="40000"/>
                  <a:alpha val="90000"/>
                  <a:hueOff val="0"/>
                  <a:satOff val="0"/>
                  <a:lumOff val="0"/>
                  <a:alphaOff val="0"/>
                </a:srgbClr>
              </a:solidFill>
            </a:ln>
          </p:spPr>
          <p:style>
            <a:lnRef idx="2"/>
            <a:fillRef idx="0"/>
            <a:effectRef idx="0"/>
            <a:fontRef idx="minor"/>
          </p:style>
          <p:txBody>
            <a:bodyPr lIns="90000" rIns="90000" tIns="-44280" bIns="-44280" anchor="t">
              <a:noAutofit/>
            </a:bodyPr>
            <a:p>
              <a:endParaRPr b="0" lang="en-US" sz="1800" spc="-1" strike="noStrike">
                <a:solidFill>
                  <a:srgbClr val="000000"/>
                </a:solidFill>
                <a:latin typeface="Arial"/>
              </a:endParaRPr>
            </a:p>
          </p:txBody>
        </p:sp>
        <p:sp>
          <p:nvSpPr>
            <p:cNvPr id="166" name=""/>
            <p:cNvSpPr/>
            <p:nvPr/>
          </p:nvSpPr>
          <p:spPr>
            <a:xfrm>
              <a:off x="3270240" y="2822760"/>
              <a:ext cx="120600" cy="226800"/>
            </a:xfrm>
            <a:prstGeom prst="chevron">
              <a:avLst>
                <a:gd name="adj" fmla="val 90000"/>
              </a:avLst>
            </a:prstGeom>
            <a:solidFill>
              <a:schemeClr val="accent2">
                <a:tint val="40000"/>
                <a:alpha val="90000"/>
                <a:hueOff val="-77202"/>
                <a:satOff val="-6850"/>
                <a:lumOff val="-70"/>
                <a:alphaOff val="0"/>
              </a:schemeClr>
            </a:solidFill>
            <a:ln>
              <a:solidFill>
                <a:srgbClr val="ed7d31">
                  <a:tint val="40000"/>
                  <a:alpha val="90000"/>
                  <a:hueOff val="-77202"/>
                  <a:satOff val="-6850"/>
                  <a:lumOff val="-70"/>
                  <a:alphaOff val="0"/>
                </a:srgbClr>
              </a:solidFill>
            </a:ln>
          </p:spPr>
          <p:style>
            <a:lnRef idx="2"/>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sp>
          <p:nvSpPr>
            <p:cNvPr id="167" name=""/>
            <p:cNvSpPr/>
            <p:nvPr/>
          </p:nvSpPr>
          <p:spPr>
            <a:xfrm>
              <a:off x="1477080" y="2363040"/>
              <a:ext cx="1095840" cy="1095840"/>
            </a:xfrm>
            <a:prstGeom prst="ellipse">
              <a:avLst/>
            </a:prstGeom>
            <a:solidFill>
              <a:schemeClr val="accent2">
                <a:hueOff val="0"/>
                <a:satOff val="0"/>
                <a:lumOff val="0"/>
                <a:alphaOff val="0"/>
              </a:schemeClr>
            </a:solidFill>
            <a:ln>
              <a:solidFill>
                <a:srgbClr val="ed7d31">
                  <a:hueOff val="0"/>
                  <a:satOff val="0"/>
                  <a:lumOff val="0"/>
                  <a:alphaOff val="0"/>
                </a:srgbClr>
              </a:solidFill>
            </a:ln>
          </p:spPr>
          <p:style>
            <a:lnRef idx="2"/>
            <a:fillRef idx="0"/>
            <a:effectRef idx="0"/>
            <a:fontRef idx="minor"/>
          </p:style>
          <p:txBody>
            <a:bodyPr numCol="1" spcCol="1440" lIns="42480" rIns="42480" tIns="42480" bIns="42480" anchor="ctr">
              <a:noAutofit/>
            </a:bodyPr>
            <a:p>
              <a:pPr algn="ctr" defTabSz="2133720">
                <a:lnSpc>
                  <a:spcPct val="90000"/>
                </a:lnSpc>
                <a:spcAft>
                  <a:spcPts val="1681"/>
                </a:spcAft>
                <a:tabLst>
                  <a:tab algn="l" pos="0"/>
                </a:tabLst>
              </a:pPr>
              <a:r>
                <a:rPr b="0" lang="en-US" sz="4800" spc="-1" strike="noStrike">
                  <a:solidFill>
                    <a:schemeClr val="lt1"/>
                  </a:solidFill>
                  <a:latin typeface="Calibri"/>
                </a:rPr>
                <a:t>1</a:t>
              </a:r>
              <a:endParaRPr b="0" lang="en-US" sz="4800" spc="-1" strike="noStrike">
                <a:solidFill>
                  <a:srgbClr val="ffffff"/>
                </a:solidFill>
                <a:latin typeface="Arial"/>
              </a:endParaRPr>
            </a:p>
          </p:txBody>
        </p:sp>
        <p:sp>
          <p:nvSpPr>
            <p:cNvPr id="168" name=""/>
            <p:cNvSpPr/>
            <p:nvPr/>
          </p:nvSpPr>
          <p:spPr>
            <a:xfrm>
              <a:off x="843480" y="3624840"/>
              <a:ext cx="2363400" cy="1965240"/>
            </a:xfrm>
            <a:prstGeom prst="upArrowCallout">
              <a:avLst>
                <a:gd name="adj1" fmla="val 50000"/>
                <a:gd name="adj2" fmla="val 20000"/>
                <a:gd name="adj3" fmla="val 20000"/>
                <a:gd name="adj4" fmla="val 100000"/>
              </a:avLst>
            </a:prstGeom>
            <a:solidFill>
              <a:schemeClr val="accent2">
                <a:tint val="40000"/>
                <a:alpha val="90000"/>
                <a:hueOff val="-154405"/>
                <a:satOff val="-13699"/>
                <a:lumOff val="-140"/>
                <a:alphaOff val="0"/>
              </a:schemeClr>
            </a:solidFill>
            <a:ln>
              <a:solidFill>
                <a:srgbClr val="ed7d31">
                  <a:tint val="40000"/>
                  <a:alpha val="90000"/>
                  <a:hueOff val="-154405"/>
                  <a:satOff val="-13699"/>
                  <a:lumOff val="-140"/>
                  <a:alphaOff val="0"/>
                </a:srgbClr>
              </a:solidFill>
            </a:ln>
          </p:spPr>
          <p:style>
            <a:lnRef idx="2"/>
            <a:fillRef idx="0"/>
            <a:effectRef idx="0"/>
            <a:fontRef idx="minor"/>
          </p:style>
          <p:txBody>
            <a:bodyPr numCol="1" spcCol="1440" lIns="186480" rIns="186480" tIns="165240" bIns="165240" anchor="t">
              <a:noAutofit/>
            </a:bodyPr>
            <a:p>
              <a:pPr defTabSz="711360">
                <a:lnSpc>
                  <a:spcPct val="90000"/>
                </a:lnSpc>
                <a:spcAft>
                  <a:spcPts val="561"/>
                </a:spcAft>
                <a:tabLst>
                  <a:tab algn="l" pos="0"/>
                </a:tabLst>
              </a:pPr>
              <a:r>
                <a:rPr b="0" lang="en-US" sz="1600" spc="-1" strike="noStrike">
                  <a:solidFill>
                    <a:srgbClr val="000000"/>
                  </a:solidFill>
                  <a:latin typeface="Calibri"/>
                </a:rPr>
                <a:t>Step 1:  Figure out how many moles of solute you need.  Using m = mol/kg, we’ll find we need 1.25 mol of NaCl.</a:t>
              </a:r>
              <a:endParaRPr b="0" lang="en-US" sz="1600" spc="-1" strike="noStrike">
                <a:solidFill>
                  <a:srgbClr val="000000"/>
                </a:solidFill>
                <a:latin typeface="Arial"/>
              </a:endParaRPr>
            </a:p>
          </p:txBody>
        </p:sp>
        <p:sp>
          <p:nvSpPr>
            <p:cNvPr id="169" name=""/>
            <p:cNvSpPr/>
            <p:nvPr/>
          </p:nvSpPr>
          <p:spPr>
            <a:xfrm>
              <a:off x="3469680" y="2910960"/>
              <a:ext cx="2363400" cy="360"/>
            </a:xfrm>
            <a:prstGeom prst="rect">
              <a:avLst/>
            </a:prstGeom>
            <a:solidFill>
              <a:schemeClr val="accent2">
                <a:tint val="40000"/>
                <a:alpha val="90000"/>
                <a:hueOff val="-231607"/>
                <a:satOff val="-20549"/>
                <a:lumOff val="-210"/>
                <a:alphaOff val="0"/>
              </a:schemeClr>
            </a:solidFill>
            <a:ln>
              <a:solidFill>
                <a:srgbClr val="ed7d31">
                  <a:tint val="40000"/>
                  <a:alpha val="90000"/>
                  <a:hueOff val="-231607"/>
                  <a:satOff val="-20549"/>
                  <a:lumOff val="-210"/>
                  <a:alphaOff val="0"/>
                </a:srgbClr>
              </a:solidFill>
            </a:ln>
          </p:spPr>
          <p:style>
            <a:lnRef idx="2"/>
            <a:fillRef idx="0"/>
            <a:effectRef idx="0"/>
            <a:fontRef idx="minor"/>
          </p:style>
          <p:txBody>
            <a:bodyPr lIns="90000" rIns="90000" tIns="-44280" bIns="-44280" anchor="t">
              <a:noAutofit/>
            </a:bodyPr>
            <a:p>
              <a:endParaRPr b="0" lang="en-US" sz="1800" spc="-1" strike="noStrike">
                <a:solidFill>
                  <a:srgbClr val="000000"/>
                </a:solidFill>
                <a:latin typeface="Arial"/>
              </a:endParaRPr>
            </a:p>
          </p:txBody>
        </p:sp>
        <p:sp>
          <p:nvSpPr>
            <p:cNvPr id="170" name=""/>
            <p:cNvSpPr/>
            <p:nvPr/>
          </p:nvSpPr>
          <p:spPr>
            <a:xfrm>
              <a:off x="5896440" y="2822760"/>
              <a:ext cx="120600" cy="226800"/>
            </a:xfrm>
            <a:prstGeom prst="chevron">
              <a:avLst>
                <a:gd name="adj" fmla="val 90000"/>
              </a:avLst>
            </a:prstGeom>
            <a:solidFill>
              <a:schemeClr val="accent2">
                <a:tint val="40000"/>
                <a:alpha val="90000"/>
                <a:hueOff val="-308809"/>
                <a:satOff val="-27399"/>
                <a:lumOff val="-280"/>
                <a:alphaOff val="0"/>
              </a:schemeClr>
            </a:solidFill>
            <a:ln>
              <a:solidFill>
                <a:srgbClr val="ed7d31">
                  <a:tint val="40000"/>
                  <a:alpha val="90000"/>
                  <a:hueOff val="-308809"/>
                  <a:satOff val="-27399"/>
                  <a:lumOff val="-280"/>
                  <a:alphaOff val="0"/>
                </a:srgbClr>
              </a:solidFill>
            </a:ln>
          </p:spPr>
          <p:style>
            <a:lnRef idx="2"/>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sp>
          <p:nvSpPr>
            <p:cNvPr id="171" name=""/>
            <p:cNvSpPr/>
            <p:nvPr/>
          </p:nvSpPr>
          <p:spPr>
            <a:xfrm>
              <a:off x="4103280" y="2362680"/>
              <a:ext cx="1095840" cy="1095840"/>
            </a:xfrm>
            <a:prstGeom prst="ellipse">
              <a:avLst/>
            </a:prstGeom>
            <a:solidFill>
              <a:schemeClr val="accent2">
                <a:hueOff val="-485121"/>
                <a:satOff val="-27976"/>
                <a:lumOff val="2876"/>
                <a:alphaOff val="0"/>
              </a:schemeClr>
            </a:solidFill>
            <a:ln>
              <a:solidFill>
                <a:srgbClr val="ed7d31">
                  <a:hueOff val="-485121"/>
                  <a:satOff val="-27976"/>
                  <a:lumOff val="2876"/>
                  <a:alphaOff val="0"/>
                </a:srgbClr>
              </a:solidFill>
            </a:ln>
          </p:spPr>
          <p:style>
            <a:lnRef idx="2"/>
            <a:fillRef idx="0"/>
            <a:effectRef idx="0"/>
            <a:fontRef idx="minor"/>
          </p:style>
          <p:txBody>
            <a:bodyPr numCol="1" spcCol="1440" lIns="42480" rIns="42480" tIns="42480" bIns="42480" anchor="ctr">
              <a:noAutofit/>
            </a:bodyPr>
            <a:p>
              <a:pPr algn="ctr" defTabSz="2133720">
                <a:lnSpc>
                  <a:spcPct val="90000"/>
                </a:lnSpc>
                <a:spcAft>
                  <a:spcPts val="1681"/>
                </a:spcAft>
                <a:tabLst>
                  <a:tab algn="l" pos="0"/>
                </a:tabLst>
              </a:pPr>
              <a:r>
                <a:rPr b="0" lang="en-US" sz="4800" spc="-1" strike="noStrike">
                  <a:solidFill>
                    <a:schemeClr val="lt1"/>
                  </a:solidFill>
                  <a:latin typeface="Calibri"/>
                </a:rPr>
                <a:t>2</a:t>
              </a:r>
              <a:endParaRPr b="0" lang="en-US" sz="4800" spc="-1" strike="noStrike">
                <a:solidFill>
                  <a:srgbClr val="ffffff"/>
                </a:solidFill>
                <a:latin typeface="Arial"/>
              </a:endParaRPr>
            </a:p>
          </p:txBody>
        </p:sp>
        <p:sp>
          <p:nvSpPr>
            <p:cNvPr id="172" name=""/>
            <p:cNvSpPr/>
            <p:nvPr/>
          </p:nvSpPr>
          <p:spPr>
            <a:xfrm>
              <a:off x="3469680" y="3624840"/>
              <a:ext cx="2363400" cy="1965240"/>
            </a:xfrm>
            <a:prstGeom prst="upArrowCallout">
              <a:avLst>
                <a:gd name="adj1" fmla="val 50000"/>
                <a:gd name="adj2" fmla="val 20000"/>
                <a:gd name="adj3" fmla="val 20000"/>
                <a:gd name="adj4" fmla="val 100000"/>
              </a:avLst>
            </a:prstGeom>
            <a:solidFill>
              <a:schemeClr val="accent2">
                <a:tint val="40000"/>
                <a:alpha val="90000"/>
                <a:hueOff val="-386012"/>
                <a:satOff val="-34248"/>
                <a:lumOff val="-350"/>
                <a:alphaOff val="0"/>
              </a:schemeClr>
            </a:solidFill>
            <a:ln>
              <a:solidFill>
                <a:srgbClr val="ed7d31">
                  <a:tint val="40000"/>
                  <a:alpha val="90000"/>
                  <a:hueOff val="-386012"/>
                  <a:satOff val="-34248"/>
                  <a:lumOff val="-350"/>
                  <a:alphaOff val="0"/>
                </a:srgbClr>
              </a:solidFill>
            </a:ln>
          </p:spPr>
          <p:style>
            <a:lnRef idx="2"/>
            <a:fillRef idx="0"/>
            <a:effectRef idx="0"/>
            <a:fontRef idx="minor"/>
          </p:style>
          <p:txBody>
            <a:bodyPr numCol="1" spcCol="1440" lIns="186480" rIns="186480" tIns="165240" bIns="165240" anchor="t">
              <a:noAutofit/>
            </a:bodyPr>
            <a:p>
              <a:pPr defTabSz="711360">
                <a:lnSpc>
                  <a:spcPct val="90000"/>
                </a:lnSpc>
                <a:spcAft>
                  <a:spcPts val="561"/>
                </a:spcAft>
                <a:tabLst>
                  <a:tab algn="l" pos="0"/>
                </a:tabLst>
              </a:pPr>
              <a:r>
                <a:rPr b="0" lang="en-US" sz="1600" spc="-1" strike="noStrike">
                  <a:solidFill>
                    <a:srgbClr val="000000"/>
                  </a:solidFill>
                  <a:latin typeface="Calibri"/>
                </a:rPr>
                <a:t>Step 2:  Figure out how many grams of solute you need.  Using the same calculation as the last slide, we find we need 73 grams of NaCl.</a:t>
              </a:r>
              <a:endParaRPr b="0" lang="en-US" sz="1600" spc="-1" strike="noStrike">
                <a:solidFill>
                  <a:srgbClr val="000000"/>
                </a:solidFill>
                <a:latin typeface="Arial"/>
              </a:endParaRPr>
            </a:p>
          </p:txBody>
        </p:sp>
        <p:sp>
          <p:nvSpPr>
            <p:cNvPr id="173" name=""/>
            <p:cNvSpPr/>
            <p:nvPr/>
          </p:nvSpPr>
          <p:spPr>
            <a:xfrm>
              <a:off x="6095880" y="2910960"/>
              <a:ext cx="2363400" cy="360"/>
            </a:xfrm>
            <a:prstGeom prst="rect">
              <a:avLst/>
            </a:prstGeom>
            <a:solidFill>
              <a:schemeClr val="accent2">
                <a:tint val="40000"/>
                <a:alpha val="90000"/>
                <a:hueOff val="-463214"/>
                <a:satOff val="-41098"/>
                <a:lumOff val="-419"/>
                <a:alphaOff val="0"/>
              </a:schemeClr>
            </a:solidFill>
            <a:ln>
              <a:solidFill>
                <a:srgbClr val="ed7d31">
                  <a:tint val="40000"/>
                  <a:alpha val="90000"/>
                  <a:hueOff val="-463214"/>
                  <a:satOff val="-41098"/>
                  <a:lumOff val="-419"/>
                  <a:alphaOff val="0"/>
                </a:srgbClr>
              </a:solidFill>
            </a:ln>
          </p:spPr>
          <p:style>
            <a:lnRef idx="2"/>
            <a:fillRef idx="0"/>
            <a:effectRef idx="0"/>
            <a:fontRef idx="minor"/>
          </p:style>
          <p:txBody>
            <a:bodyPr lIns="90000" rIns="90000" tIns="-44280" bIns="-44280" anchor="t">
              <a:noAutofit/>
            </a:bodyPr>
            <a:p>
              <a:endParaRPr b="0" lang="en-US" sz="1800" spc="-1" strike="noStrike">
                <a:solidFill>
                  <a:srgbClr val="000000"/>
                </a:solidFill>
                <a:latin typeface="Arial"/>
              </a:endParaRPr>
            </a:p>
          </p:txBody>
        </p:sp>
        <p:sp>
          <p:nvSpPr>
            <p:cNvPr id="174" name=""/>
            <p:cNvSpPr/>
            <p:nvPr/>
          </p:nvSpPr>
          <p:spPr>
            <a:xfrm>
              <a:off x="8522640" y="2822760"/>
              <a:ext cx="120600" cy="226800"/>
            </a:xfrm>
            <a:prstGeom prst="chevron">
              <a:avLst>
                <a:gd name="adj" fmla="val 90000"/>
              </a:avLst>
            </a:prstGeom>
            <a:solidFill>
              <a:schemeClr val="accent2">
                <a:tint val="40000"/>
                <a:alpha val="90000"/>
                <a:hueOff val="-540417"/>
                <a:satOff val="-47947"/>
                <a:lumOff val="-489"/>
                <a:alphaOff val="0"/>
              </a:schemeClr>
            </a:solidFill>
            <a:ln>
              <a:solidFill>
                <a:srgbClr val="ed7d31">
                  <a:tint val="40000"/>
                  <a:alpha val="90000"/>
                  <a:hueOff val="-540417"/>
                  <a:satOff val="-47947"/>
                  <a:lumOff val="-489"/>
                  <a:alphaOff val="0"/>
                </a:srgbClr>
              </a:solidFill>
            </a:ln>
          </p:spPr>
          <p:style>
            <a:lnRef idx="2"/>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sp>
          <p:nvSpPr>
            <p:cNvPr id="175" name=""/>
            <p:cNvSpPr/>
            <p:nvPr/>
          </p:nvSpPr>
          <p:spPr>
            <a:xfrm>
              <a:off x="6729840" y="2362680"/>
              <a:ext cx="1095840" cy="1095840"/>
            </a:xfrm>
            <a:prstGeom prst="ellipse">
              <a:avLst/>
            </a:prstGeom>
            <a:solidFill>
              <a:schemeClr val="accent2">
                <a:hueOff val="-970242"/>
                <a:satOff val="-55952"/>
                <a:lumOff val="5752"/>
                <a:alphaOff val="0"/>
              </a:schemeClr>
            </a:solidFill>
            <a:ln>
              <a:solidFill>
                <a:srgbClr val="ed7d31">
                  <a:hueOff val="-970242"/>
                  <a:satOff val="-55952"/>
                  <a:lumOff val="5752"/>
                  <a:alphaOff val="0"/>
                </a:srgbClr>
              </a:solidFill>
            </a:ln>
          </p:spPr>
          <p:style>
            <a:lnRef idx="2"/>
            <a:fillRef idx="0"/>
            <a:effectRef idx="0"/>
            <a:fontRef idx="minor"/>
          </p:style>
          <p:txBody>
            <a:bodyPr numCol="1" spcCol="1440" lIns="42480" rIns="42480" tIns="42480" bIns="42480" anchor="ctr">
              <a:noAutofit/>
            </a:bodyPr>
            <a:p>
              <a:pPr algn="ctr" defTabSz="2133720">
                <a:lnSpc>
                  <a:spcPct val="90000"/>
                </a:lnSpc>
                <a:spcAft>
                  <a:spcPts val="1681"/>
                </a:spcAft>
                <a:tabLst>
                  <a:tab algn="l" pos="0"/>
                </a:tabLst>
              </a:pPr>
              <a:r>
                <a:rPr b="0" lang="en-US" sz="4800" spc="-1" strike="noStrike">
                  <a:solidFill>
                    <a:schemeClr val="lt1"/>
                  </a:solidFill>
                  <a:latin typeface="Calibri"/>
                </a:rPr>
                <a:t>3</a:t>
              </a:r>
              <a:endParaRPr b="0" lang="en-US" sz="4800" spc="-1" strike="noStrike">
                <a:solidFill>
                  <a:srgbClr val="ffffff"/>
                </a:solidFill>
                <a:latin typeface="Arial"/>
              </a:endParaRPr>
            </a:p>
          </p:txBody>
        </p:sp>
        <p:sp>
          <p:nvSpPr>
            <p:cNvPr id="176" name=""/>
            <p:cNvSpPr/>
            <p:nvPr/>
          </p:nvSpPr>
          <p:spPr>
            <a:xfrm>
              <a:off x="6095880" y="3624840"/>
              <a:ext cx="2363400" cy="1965240"/>
            </a:xfrm>
            <a:prstGeom prst="upArrowCallout">
              <a:avLst>
                <a:gd name="adj1" fmla="val 50000"/>
                <a:gd name="adj2" fmla="val 20000"/>
                <a:gd name="adj3" fmla="val 20000"/>
                <a:gd name="adj4" fmla="val 100000"/>
              </a:avLst>
            </a:prstGeom>
            <a:solidFill>
              <a:schemeClr val="accent2">
                <a:tint val="40000"/>
                <a:alpha val="90000"/>
                <a:hueOff val="-617619"/>
                <a:satOff val="-54797"/>
                <a:lumOff val="-559"/>
                <a:alphaOff val="0"/>
              </a:schemeClr>
            </a:solidFill>
            <a:ln>
              <a:solidFill>
                <a:srgbClr val="ed7d31">
                  <a:tint val="40000"/>
                  <a:alpha val="90000"/>
                  <a:hueOff val="-617619"/>
                  <a:satOff val="-54797"/>
                  <a:lumOff val="-559"/>
                  <a:alphaOff val="0"/>
                </a:srgbClr>
              </a:solidFill>
            </a:ln>
          </p:spPr>
          <p:style>
            <a:lnRef idx="2"/>
            <a:fillRef idx="0"/>
            <a:effectRef idx="0"/>
            <a:fontRef idx="minor"/>
          </p:style>
          <p:txBody>
            <a:bodyPr numCol="1" spcCol="1440" lIns="186480" rIns="186480" tIns="165240" bIns="165240" anchor="t">
              <a:noAutofit/>
            </a:bodyPr>
            <a:p>
              <a:pPr defTabSz="977760">
                <a:lnSpc>
                  <a:spcPct val="90000"/>
                </a:lnSpc>
                <a:spcAft>
                  <a:spcPts val="771"/>
                </a:spcAft>
                <a:tabLst>
                  <a:tab algn="l" pos="0"/>
                </a:tabLst>
              </a:pPr>
              <a:r>
                <a:rPr b="0" lang="en-US" sz="2200" spc="-1" strike="noStrike">
                  <a:solidFill>
                    <a:srgbClr val="000000"/>
                  </a:solidFill>
                  <a:latin typeface="Calibri"/>
                </a:rPr>
                <a:t>Step 3:  Weigh out 2.5 kg of water and put it in a beaker.</a:t>
              </a:r>
              <a:endParaRPr b="0" lang="en-US" sz="2200" spc="-1" strike="noStrike">
                <a:solidFill>
                  <a:srgbClr val="000000"/>
                </a:solidFill>
                <a:latin typeface="Arial"/>
              </a:endParaRPr>
            </a:p>
          </p:txBody>
        </p:sp>
        <p:sp>
          <p:nvSpPr>
            <p:cNvPr id="177" name=""/>
            <p:cNvSpPr/>
            <p:nvPr/>
          </p:nvSpPr>
          <p:spPr>
            <a:xfrm>
              <a:off x="8722440" y="2910960"/>
              <a:ext cx="1181520" cy="360"/>
            </a:xfrm>
            <a:prstGeom prst="rect">
              <a:avLst/>
            </a:prstGeom>
            <a:solidFill>
              <a:schemeClr val="accent2">
                <a:tint val="40000"/>
                <a:alpha val="90000"/>
                <a:hueOff val="-694821"/>
                <a:satOff val="-61647"/>
                <a:lumOff val="-629"/>
                <a:alphaOff val="0"/>
              </a:schemeClr>
            </a:solidFill>
            <a:ln>
              <a:solidFill>
                <a:srgbClr val="ed7d31">
                  <a:tint val="40000"/>
                  <a:alpha val="90000"/>
                  <a:hueOff val="-694821"/>
                  <a:satOff val="-61647"/>
                  <a:lumOff val="-629"/>
                  <a:alphaOff val="0"/>
                </a:srgbClr>
              </a:solidFill>
            </a:ln>
          </p:spPr>
          <p:style>
            <a:lnRef idx="2"/>
            <a:fillRef idx="0"/>
            <a:effectRef idx="0"/>
            <a:fontRef idx="minor"/>
          </p:style>
          <p:txBody>
            <a:bodyPr lIns="90000" rIns="90000" tIns="-44280" bIns="-44280" anchor="t">
              <a:noAutofit/>
            </a:bodyPr>
            <a:p>
              <a:endParaRPr b="0" lang="en-US" sz="1800" spc="-1" strike="noStrike">
                <a:solidFill>
                  <a:srgbClr val="000000"/>
                </a:solidFill>
                <a:latin typeface="Arial"/>
              </a:endParaRPr>
            </a:p>
          </p:txBody>
        </p:sp>
        <p:sp>
          <p:nvSpPr>
            <p:cNvPr id="178" name=""/>
            <p:cNvSpPr/>
            <p:nvPr/>
          </p:nvSpPr>
          <p:spPr>
            <a:xfrm>
              <a:off x="9356040" y="2362680"/>
              <a:ext cx="1095840" cy="1095840"/>
            </a:xfrm>
            <a:prstGeom prst="ellipse">
              <a:avLst/>
            </a:prstGeom>
            <a:solidFill>
              <a:schemeClr val="accent2">
                <a:hueOff val="-1455363"/>
                <a:satOff val="-83928"/>
                <a:lumOff val="8628"/>
                <a:alphaOff val="0"/>
              </a:schemeClr>
            </a:solidFill>
            <a:ln>
              <a:solidFill>
                <a:srgbClr val="ed7d31">
                  <a:hueOff val="-1455363"/>
                  <a:satOff val="-83928"/>
                  <a:lumOff val="8628"/>
                  <a:alphaOff val="0"/>
                </a:srgbClr>
              </a:solidFill>
            </a:ln>
          </p:spPr>
          <p:style>
            <a:lnRef idx="2"/>
            <a:fillRef idx="0"/>
            <a:effectRef idx="0"/>
            <a:fontRef idx="minor"/>
          </p:style>
          <p:txBody>
            <a:bodyPr numCol="1" spcCol="1440" lIns="42480" rIns="42480" tIns="42480" bIns="42480" anchor="ctr">
              <a:noAutofit/>
            </a:bodyPr>
            <a:p>
              <a:pPr algn="ctr" defTabSz="2133720">
                <a:lnSpc>
                  <a:spcPct val="90000"/>
                </a:lnSpc>
                <a:spcAft>
                  <a:spcPts val="1681"/>
                </a:spcAft>
                <a:tabLst>
                  <a:tab algn="l" pos="0"/>
                </a:tabLst>
              </a:pPr>
              <a:r>
                <a:rPr b="0" lang="en-US" sz="4800" spc="-1" strike="noStrike">
                  <a:solidFill>
                    <a:schemeClr val="lt1"/>
                  </a:solidFill>
                  <a:latin typeface="Calibri"/>
                </a:rPr>
                <a:t>4</a:t>
              </a:r>
              <a:endParaRPr b="0" lang="en-US" sz="4800" spc="-1" strike="noStrike">
                <a:solidFill>
                  <a:srgbClr val="000000"/>
                </a:solidFill>
                <a:latin typeface="Arial"/>
              </a:endParaRPr>
            </a:p>
          </p:txBody>
        </p:sp>
        <p:sp>
          <p:nvSpPr>
            <p:cNvPr id="179" name=""/>
            <p:cNvSpPr/>
            <p:nvPr/>
          </p:nvSpPr>
          <p:spPr>
            <a:xfrm>
              <a:off x="8722440" y="3624840"/>
              <a:ext cx="2363400" cy="1965240"/>
            </a:xfrm>
            <a:prstGeom prst="upArrowCallout">
              <a:avLst>
                <a:gd name="adj1" fmla="val 50000"/>
                <a:gd name="adj2" fmla="val 20000"/>
                <a:gd name="adj3" fmla="val 20000"/>
                <a:gd name="adj4" fmla="val 100000"/>
              </a:avLst>
            </a:prstGeom>
            <a:solidFill>
              <a:schemeClr val="accent2">
                <a:tint val="40000"/>
                <a:alpha val="90000"/>
                <a:hueOff val="-849226"/>
                <a:satOff val="-75346"/>
                <a:lumOff val="-769"/>
                <a:alphaOff val="0"/>
              </a:schemeClr>
            </a:solidFill>
            <a:ln>
              <a:solidFill>
                <a:srgbClr val="ed7d31">
                  <a:tint val="40000"/>
                  <a:alpha val="90000"/>
                  <a:hueOff val="-849226"/>
                  <a:satOff val="-75346"/>
                  <a:lumOff val="-769"/>
                  <a:alphaOff val="0"/>
                </a:srgbClr>
              </a:solidFill>
            </a:ln>
          </p:spPr>
          <p:style>
            <a:lnRef idx="2"/>
            <a:fillRef idx="0"/>
            <a:effectRef idx="0"/>
            <a:fontRef idx="minor"/>
          </p:style>
          <p:txBody>
            <a:bodyPr numCol="1" spcCol="1440" lIns="186480" rIns="186480" tIns="165240" bIns="165240" anchor="t">
              <a:noAutofit/>
            </a:bodyPr>
            <a:p>
              <a:pPr defTabSz="977760">
                <a:lnSpc>
                  <a:spcPct val="90000"/>
                </a:lnSpc>
                <a:spcAft>
                  <a:spcPts val="771"/>
                </a:spcAft>
                <a:tabLst>
                  <a:tab algn="l" pos="0"/>
                </a:tabLst>
              </a:pPr>
              <a:r>
                <a:rPr b="0" lang="en-US" sz="2200" spc="-1" strike="noStrike">
                  <a:solidFill>
                    <a:srgbClr val="000000"/>
                  </a:solidFill>
                  <a:latin typeface="Calibri"/>
                </a:rPr>
                <a:t>Step 4:  Dump 73 grams of NaCl into the water and dissolve.</a:t>
              </a:r>
              <a:endParaRPr b="0" lang="en-US" sz="2200" spc="-1" strike="noStrike">
                <a:solidFill>
                  <a:srgbClr val="000000"/>
                </a:solidFill>
                <a:latin typeface="Arial"/>
              </a:endParaRPr>
            </a:p>
          </p:txBody>
        </p:sp>
      </p:gr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80" name="Rectangle 16">
            <a:extLst>
              <a:ext uri="{C183D7F6-B498-43B3-948B-1728B52AA6E4}">
                <adec:decorative xmlns:adec="http://schemas.microsoft.com/office/drawing/2017/decorative" val="1"/>
              </a:ext>
            </a:extLst>
          </p:cNvPr>
          <p:cNvSpPr/>
          <p:nvPr/>
        </p:nvSpPr>
        <p:spPr>
          <a:xfrm>
            <a:off x="0" y="0"/>
            <a:ext cx="12191760" cy="685764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endParaRPr b="0" lang="en-US" sz="1800" spc="-1" strike="noStrike">
              <a:solidFill>
                <a:schemeClr val="lt1"/>
              </a:solidFill>
              <a:latin typeface="Calibri"/>
            </a:endParaRPr>
          </a:p>
        </p:txBody>
      </p:sp>
      <p:pic>
        <p:nvPicPr>
          <p:cNvPr id="181" name="Picture 12" descr=""/>
          <p:cNvPicPr/>
          <p:nvPr/>
        </p:nvPicPr>
        <p:blipFill>
          <a:blip r:embed="rId1">
            <a:alphaModFix amt="35000"/>
          </a:blip>
          <a:srcRect l="0" t="5646" r="0" b="10084"/>
          <a:stretch/>
        </p:blipFill>
        <p:spPr>
          <a:xfrm>
            <a:off x="0" y="0"/>
            <a:ext cx="12191760" cy="6857640"/>
          </a:xfrm>
          <a:prstGeom prst="rect">
            <a:avLst/>
          </a:prstGeom>
          <a:ln w="0">
            <a:noFill/>
          </a:ln>
        </p:spPr>
      </p:pic>
      <p:sp>
        <p:nvSpPr>
          <p:cNvPr id="182"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rmAutofit fontScale="95013"/>
          </a:bodyPr>
          <a:p>
            <a:pPr indent="0" defTabSz="914400">
              <a:lnSpc>
                <a:spcPct val="90000"/>
              </a:lnSpc>
              <a:buNone/>
            </a:pPr>
            <a:r>
              <a:rPr b="1" lang="en-US" sz="4400" spc="-1" strike="noStrike">
                <a:solidFill>
                  <a:srgbClr val="ffffff"/>
                </a:solidFill>
                <a:latin typeface="Calibri Light"/>
              </a:rPr>
              <a:t>So, overall, what’s the difference between molarity and molality when making solutions?</a:t>
            </a:r>
            <a:endParaRPr b="0" lang="en-US" sz="4400" spc="-1" strike="noStrike">
              <a:solidFill>
                <a:schemeClr val="dk1"/>
              </a:solidFill>
              <a:latin typeface="Calibri"/>
            </a:endParaRPr>
          </a:p>
        </p:txBody>
      </p:sp>
      <p:grpSp>
        <p:nvGrpSpPr>
          <p:cNvPr id="183" name="Content Placeholder 2"/>
          <p:cNvGrpSpPr/>
          <p:nvPr/>
        </p:nvGrpSpPr>
        <p:grpSpPr>
          <a:xfrm>
            <a:off x="838080" y="1825560"/>
            <a:ext cx="10515240" cy="4350960"/>
            <a:chOff x="838080" y="1825560"/>
            <a:chExt cx="10515240" cy="4350960"/>
          </a:xfrm>
        </p:grpSpPr>
        <p:sp>
          <p:nvSpPr>
            <p:cNvPr id="184" name=""/>
            <p:cNvSpPr/>
            <p:nvPr/>
          </p:nvSpPr>
          <p:spPr>
            <a:xfrm>
              <a:off x="838080" y="1825560"/>
              <a:ext cx="10515240" cy="4350960"/>
            </a:xfrm>
            <a:prstGeom prst="rect">
              <a:avLst/>
            </a:prstGeom>
            <a:noFill/>
            <a:ln w="0">
              <a:noFill/>
            </a:ln>
          </p:spPr>
          <p:style>
            <a:lnRef idx="0"/>
            <a:fillRef idx="0"/>
            <a:effectRef idx="0"/>
            <a:fontRef idx="minor"/>
          </p:style>
          <p:txBody>
            <a:bodyPr lIns="90000" rIns="90000" tIns="45000" bIns="45000" anchor="t">
              <a:noAutofit/>
            </a:bodyPr>
            <a:p>
              <a:endParaRPr b="0" lang="en-US" sz="1800" spc="-1" strike="noStrike">
                <a:solidFill>
                  <a:srgbClr val="ffffff"/>
                </a:solidFill>
                <a:latin typeface="Arial"/>
              </a:endParaRPr>
            </a:p>
          </p:txBody>
        </p:sp>
        <p:sp>
          <p:nvSpPr>
            <p:cNvPr id="185" name=""/>
            <p:cNvSpPr/>
            <p:nvPr/>
          </p:nvSpPr>
          <p:spPr>
            <a:xfrm>
              <a:off x="2586240" y="1828440"/>
              <a:ext cx="3342240" cy="2005200"/>
            </a:xfrm>
            <a:prstGeom prst="rect">
              <a:avLst/>
            </a:prstGeom>
            <a:gradFill rotWithShape="0">
              <a:gsLst>
                <a:gs pos="0">
                  <a:srgbClr val="71a6da"/>
                </a:gs>
                <a:gs pos="50000">
                  <a:srgbClr val="549ada"/>
                </a:gs>
                <a:gs pos="100000">
                  <a:srgbClr val="448ac9"/>
                </a:gs>
              </a:gsLst>
              <a:lin ang="5400000"/>
            </a:gradFill>
            <a:ln w="0">
              <a:noFill/>
            </a:ln>
          </p:spPr>
          <p:style>
            <a:lnRef idx="0"/>
            <a:fillRef idx="0"/>
            <a:effectRef idx="2"/>
            <a:fontRef idx="minor"/>
          </p:style>
          <p:txBody>
            <a:bodyPr numCol="1" spcCol="1440" lIns="83880" rIns="83880" tIns="83880" bIns="83880" anchor="ctr">
              <a:noAutofit/>
            </a:bodyPr>
            <a:p>
              <a:pPr algn="ctr" defTabSz="977760">
                <a:lnSpc>
                  <a:spcPct val="90000"/>
                </a:lnSpc>
                <a:spcAft>
                  <a:spcPts val="771"/>
                </a:spcAft>
                <a:tabLst>
                  <a:tab algn="l" pos="0"/>
                </a:tabLst>
              </a:pPr>
              <a:r>
                <a:rPr b="0" lang="en-US" sz="2200" spc="-1" strike="noStrike">
                  <a:solidFill>
                    <a:schemeClr val="lt1"/>
                  </a:solidFill>
                  <a:latin typeface="Calibri"/>
                </a:rPr>
                <a:t>When you make a solution to a particular molarity, you add solvent until the final volume is equal to the desired amount of solution.</a:t>
              </a:r>
              <a:endParaRPr b="0" lang="en-US" sz="2200" spc="-1" strike="noStrike">
                <a:solidFill>
                  <a:srgbClr val="000000"/>
                </a:solidFill>
                <a:latin typeface="Arial"/>
              </a:endParaRPr>
            </a:p>
          </p:txBody>
        </p:sp>
        <p:sp>
          <p:nvSpPr>
            <p:cNvPr id="186" name=""/>
            <p:cNvSpPr/>
            <p:nvPr/>
          </p:nvSpPr>
          <p:spPr>
            <a:xfrm>
              <a:off x="6263280" y="1828440"/>
              <a:ext cx="3342240" cy="2005200"/>
            </a:xfrm>
            <a:prstGeom prst="rect">
              <a:avLst/>
            </a:prstGeom>
            <a:gradFill rotWithShape="0">
              <a:gsLst>
                <a:gs pos="0">
                  <a:srgbClr val="67cb99"/>
                </a:gs>
                <a:gs pos="50000">
                  <a:srgbClr val="47ca8d"/>
                </a:gs>
                <a:gs pos="100000">
                  <a:srgbClr val="38ba7e"/>
                </a:gs>
              </a:gsLst>
              <a:lin ang="5400000"/>
            </a:gradFill>
            <a:ln w="0">
              <a:noFill/>
            </a:ln>
          </p:spPr>
          <p:style>
            <a:lnRef idx="0"/>
            <a:fillRef idx="0"/>
            <a:effectRef idx="2"/>
            <a:fontRef idx="minor"/>
          </p:style>
          <p:txBody>
            <a:bodyPr numCol="1" spcCol="1440" lIns="83880" rIns="83880" tIns="83880" bIns="83880" anchor="ctr">
              <a:noAutofit/>
            </a:bodyPr>
            <a:p>
              <a:pPr algn="ctr" defTabSz="977760">
                <a:lnSpc>
                  <a:spcPct val="90000"/>
                </a:lnSpc>
                <a:spcAft>
                  <a:spcPts val="771"/>
                </a:spcAft>
                <a:tabLst>
                  <a:tab algn="l" pos="0"/>
                </a:tabLst>
              </a:pPr>
              <a:r>
                <a:rPr b="0" lang="en-US" sz="2200" spc="-1" strike="noStrike">
                  <a:solidFill>
                    <a:schemeClr val="lt1"/>
                  </a:solidFill>
                  <a:latin typeface="Calibri"/>
                </a:rPr>
                <a:t>When you make a solution to a particular molality, you just add the solute to whatever weight of solvent you need.</a:t>
              </a:r>
              <a:endParaRPr b="0" lang="en-US" sz="2200" spc="-1" strike="noStrike">
                <a:solidFill>
                  <a:srgbClr val="000000"/>
                </a:solidFill>
                <a:latin typeface="Arial"/>
              </a:endParaRPr>
            </a:p>
          </p:txBody>
        </p:sp>
        <p:sp>
          <p:nvSpPr>
            <p:cNvPr id="187" name=""/>
            <p:cNvSpPr/>
            <p:nvPr/>
          </p:nvSpPr>
          <p:spPr>
            <a:xfrm>
              <a:off x="4424760" y="4168440"/>
              <a:ext cx="3342240" cy="2005200"/>
            </a:xfrm>
            <a:prstGeom prst="rect">
              <a:avLst/>
            </a:prstGeom>
            <a:gradFill rotWithShape="0">
              <a:gsLst>
                <a:gs pos="0">
                  <a:srgbClr val="80b761"/>
                </a:gs>
                <a:gs pos="50000">
                  <a:srgbClr val="6fb142"/>
                </a:gs>
                <a:gs pos="100000">
                  <a:srgbClr val="61a235"/>
                </a:gs>
              </a:gsLst>
              <a:lin ang="5400000"/>
            </a:gradFill>
            <a:ln w="0">
              <a:noFill/>
            </a:ln>
          </p:spPr>
          <p:style>
            <a:lnRef idx="0"/>
            <a:fillRef idx="0"/>
            <a:effectRef idx="2"/>
            <a:fontRef idx="minor"/>
          </p:style>
          <p:txBody>
            <a:bodyPr numCol="1" spcCol="1440" lIns="83880" rIns="83880" tIns="83880" bIns="83880" anchor="ctr">
              <a:noAutofit/>
            </a:bodyPr>
            <a:p>
              <a:pPr algn="ctr" defTabSz="977760">
                <a:lnSpc>
                  <a:spcPct val="90000"/>
                </a:lnSpc>
                <a:spcAft>
                  <a:spcPts val="771"/>
                </a:spcAft>
                <a:tabLst>
                  <a:tab algn="l" pos="0"/>
                </a:tabLst>
              </a:pPr>
              <a:r>
                <a:rPr b="0" lang="en-US" sz="2200" spc="-1" strike="noStrike">
                  <a:solidFill>
                    <a:schemeClr val="lt1"/>
                  </a:solidFill>
                  <a:latin typeface="Calibri"/>
                </a:rPr>
                <a:t>It’s </a:t>
              </a:r>
              <a:r>
                <a:rPr b="0" lang="en-US" sz="2200" spc="-1" strike="noStrike" u="sng">
                  <a:solidFill>
                    <a:schemeClr val="lt1"/>
                  </a:solidFill>
                  <a:uFillTx/>
                  <a:latin typeface="Calibri"/>
                </a:rPr>
                <a:t>way</a:t>
              </a:r>
              <a:r>
                <a:rPr b="0" lang="en-US" sz="2200" spc="-1" strike="noStrike">
                  <a:solidFill>
                    <a:schemeClr val="lt1"/>
                  </a:solidFill>
                  <a:latin typeface="Calibri"/>
                </a:rPr>
                <a:t> more common to work with molarity (M) than molality (m)</a:t>
              </a:r>
              <a:endParaRPr b="0" lang="en-US" sz="2200" spc="-1" strike="noStrike">
                <a:solidFill>
                  <a:srgbClr val="000000"/>
                </a:solidFill>
                <a:latin typeface="Arial"/>
              </a:endParaRPr>
            </a:p>
          </p:txBody>
        </p:sp>
      </p:gr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8" name="PlaceHolder 1"/>
          <p:cNvSpPr>
            <a:spLocks noGrp="1"/>
          </p:cNvSpPr>
          <p:nvPr>
            <p:ph type="title"/>
          </p:nvPr>
        </p:nvSpPr>
        <p:spPr>
          <a:xfrm>
            <a:off x="838080" y="365040"/>
            <a:ext cx="10515240" cy="1325160"/>
          </a:xfrm>
          <a:prstGeom prst="rect">
            <a:avLst/>
          </a:prstGeom>
          <a:noFill/>
          <a:ln w="0">
            <a:noFill/>
          </a:ln>
        </p:spPr>
        <p:txBody>
          <a:bodyPr lIns="0" rIns="0" tIns="0" bIns="0" anchor="ctr">
            <a:noAutofit/>
          </a:bodyPr>
          <a:p>
            <a:pPr indent="0">
              <a:buNone/>
            </a:pPr>
            <a:r>
              <a:rPr b="1" lang="en-US" sz="2200" spc="-1" strike="noStrike">
                <a:solidFill>
                  <a:schemeClr val="dk1"/>
                </a:solidFill>
                <a:latin typeface="Calibri"/>
              </a:rPr>
              <a:t>And now it’s time for practice!</a:t>
            </a:r>
            <a:endParaRPr b="1" lang="en-US" sz="2200" spc="-1" strike="noStrike">
              <a:solidFill>
                <a:schemeClr val="dk1"/>
              </a:solidFill>
              <a:latin typeface="Calibri"/>
            </a:endParaRPr>
          </a:p>
        </p:txBody>
      </p:sp>
      <p:sp>
        <p:nvSpPr>
          <p:cNvPr id="189" name=""/>
          <p:cNvSpPr txBox="1"/>
          <p:nvPr/>
        </p:nvSpPr>
        <p:spPr>
          <a:xfrm>
            <a:off x="2418120" y="2783160"/>
            <a:ext cx="6952680" cy="2880000"/>
          </a:xfrm>
          <a:prstGeom prst="rect">
            <a:avLst/>
          </a:prstGeom>
          <a:noFill/>
          <a:ln w="0">
            <a:noFill/>
          </a:ln>
        </p:spPr>
        <p:txBody>
          <a:bodyPr lIns="90000" rIns="90000" tIns="45000" bIns="45000" anchor="t">
            <a:noAutofit/>
          </a:bodyPr>
          <a:p>
            <a:r>
              <a:rPr b="0" lang="en-US" sz="1800" spc="-1" strike="noStrike">
                <a:solidFill>
                  <a:srgbClr val="000000"/>
                </a:solidFill>
                <a:latin typeface="Arial"/>
              </a:rPr>
              <a:t>Imagine I found an image here that’s interesting. </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0"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_______________:  Making solutions less concentrated by adding more solvent</a:t>
            </a:r>
            <a:endParaRPr b="0" lang="en-US" sz="4400" spc="-1" strike="noStrike">
              <a:solidFill>
                <a:schemeClr val="dk1"/>
              </a:solidFill>
              <a:latin typeface="Calibri"/>
            </a:endParaRPr>
          </a:p>
        </p:txBody>
      </p:sp>
      <p:sp>
        <p:nvSpPr>
          <p:cNvPr id="191" name="PlaceHolder 2"/>
          <p:cNvSpPr>
            <a:spLocks noGrp="1"/>
          </p:cNvSpPr>
          <p:nvPr>
            <p:ph/>
          </p:nvPr>
        </p:nvSpPr>
        <p:spPr>
          <a:xfrm>
            <a:off x="838080" y="1888560"/>
            <a:ext cx="10515240" cy="4603680"/>
          </a:xfrm>
          <a:prstGeom prst="rect">
            <a:avLst/>
          </a:prstGeom>
          <a:noFill/>
          <a:ln w="0">
            <a:noFill/>
          </a:ln>
        </p:spPr>
        <p:txBody>
          <a:bodyPr lIns="91440" rIns="91440" tIns="45720" bIns="45720" anchor="t">
            <a:normAutofit/>
          </a:bodyPr>
          <a:p>
            <a:pPr indent="0" defTabSz="914400">
              <a:lnSpc>
                <a:spcPct val="90000"/>
              </a:lnSpc>
              <a:spcBef>
                <a:spcPts val="1001"/>
              </a:spcBef>
              <a:buNone/>
              <a:tabLst>
                <a:tab algn="l" pos="0"/>
              </a:tabLst>
            </a:pPr>
            <a:r>
              <a:rPr b="0" lang="en-US" sz="2800" spc="-1" strike="noStrike">
                <a:solidFill>
                  <a:schemeClr val="dk1"/>
                </a:solidFill>
                <a:latin typeface="Calibri"/>
              </a:rPr>
              <a:t>Let’s say that we have 1.0 liters of 4.0 M HCl.  If I add 2.5 L of water to this solution, what will its concentration be?</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000" spc="-1" strike="noStrike">
              <a:solidFill>
                <a:schemeClr val="dk1"/>
              </a:solidFill>
              <a:latin typeface="Calibri"/>
            </a:endParaRPr>
          </a:p>
          <a:p>
            <a:pPr indent="0" defTabSz="914400">
              <a:lnSpc>
                <a:spcPct val="90000"/>
              </a:lnSpc>
              <a:spcBef>
                <a:spcPts val="1001"/>
              </a:spcBef>
              <a:buNone/>
              <a:tabLst>
                <a:tab algn="l" pos="0"/>
              </a:tabLst>
            </a:pPr>
            <a:r>
              <a:rPr b="0" lang="en-US" sz="2800" spc="-1" strike="noStrike">
                <a:solidFill>
                  <a:schemeClr val="dk1"/>
                </a:solidFill>
                <a:latin typeface="Calibri"/>
              </a:rPr>
              <a:t>The big equation:  M</a:t>
            </a:r>
            <a:r>
              <a:rPr b="0" lang="en-US" sz="2800" spc="-1" strike="noStrike" baseline="-25000">
                <a:solidFill>
                  <a:schemeClr val="dk1"/>
                </a:solidFill>
                <a:latin typeface="Calibri"/>
              </a:rPr>
              <a:t>1</a:t>
            </a:r>
            <a:r>
              <a:rPr b="0" lang="en-US" sz="2800" spc="-1" strike="noStrike">
                <a:solidFill>
                  <a:schemeClr val="dk1"/>
                </a:solidFill>
                <a:latin typeface="Calibri"/>
              </a:rPr>
              <a:t>V</a:t>
            </a:r>
            <a:r>
              <a:rPr b="0" lang="en-US" sz="2800" spc="-1" strike="noStrike" baseline="-25000">
                <a:solidFill>
                  <a:schemeClr val="dk1"/>
                </a:solidFill>
                <a:latin typeface="Calibri"/>
              </a:rPr>
              <a:t>1</a:t>
            </a:r>
            <a:r>
              <a:rPr b="0" lang="en-US" sz="2800" spc="-1" strike="noStrike">
                <a:solidFill>
                  <a:schemeClr val="dk1"/>
                </a:solidFill>
                <a:latin typeface="Calibri"/>
              </a:rPr>
              <a:t> = M</a:t>
            </a:r>
            <a:r>
              <a:rPr b="0" lang="en-US" sz="2800" spc="-1" strike="noStrike" baseline="-25000">
                <a:solidFill>
                  <a:schemeClr val="dk1"/>
                </a:solidFill>
                <a:latin typeface="Calibri"/>
              </a:rPr>
              <a:t>2</a:t>
            </a:r>
            <a:r>
              <a:rPr b="0" lang="en-US" sz="2800" spc="-1" strike="noStrike">
                <a:solidFill>
                  <a:schemeClr val="dk1"/>
                </a:solidFill>
                <a:latin typeface="Calibri"/>
              </a:rPr>
              <a:t>V</a:t>
            </a:r>
            <a:r>
              <a:rPr b="0" lang="en-US" sz="2800" spc="-1" strike="noStrike" baseline="-25000">
                <a:solidFill>
                  <a:schemeClr val="dk1"/>
                </a:solidFill>
                <a:latin typeface="Calibri"/>
              </a:rPr>
              <a:t>2</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r>
              <a:rPr b="0" lang="en-US" sz="2800" spc="-1" strike="noStrike">
                <a:solidFill>
                  <a:schemeClr val="dk1"/>
                </a:solidFill>
                <a:latin typeface="Calibri"/>
              </a:rPr>
              <a:t>Where </a:t>
            </a:r>
            <a:r>
              <a:rPr b="0" lang="en-US" sz="2800" spc="-1" strike="noStrike">
                <a:solidFill>
                  <a:schemeClr val="dk1"/>
                </a:solidFill>
                <a:latin typeface="Calibri"/>
              </a:rPr>
              <a:t>	</a:t>
            </a:r>
            <a:r>
              <a:rPr b="0" lang="en-US" sz="2800" spc="-1" strike="noStrike">
                <a:solidFill>
                  <a:schemeClr val="dk1"/>
                </a:solidFill>
                <a:latin typeface="Calibri"/>
              </a:rPr>
              <a:t>M</a:t>
            </a:r>
            <a:r>
              <a:rPr b="0" lang="en-US" sz="2800" spc="-1" strike="noStrike" baseline="-25000">
                <a:solidFill>
                  <a:schemeClr val="dk1"/>
                </a:solidFill>
                <a:latin typeface="Calibri"/>
              </a:rPr>
              <a:t>1</a:t>
            </a:r>
            <a:r>
              <a:rPr b="0" lang="en-US" sz="2800" spc="-1" strike="noStrike">
                <a:solidFill>
                  <a:schemeClr val="dk1"/>
                </a:solidFill>
                <a:latin typeface="Calibri"/>
              </a:rPr>
              <a:t> = initial molarity, M</a:t>
            </a:r>
            <a:r>
              <a:rPr b="0" lang="en-US" sz="2800" spc="-1" strike="noStrike" baseline="-25000">
                <a:solidFill>
                  <a:schemeClr val="dk1"/>
                </a:solidFill>
                <a:latin typeface="Calibri"/>
              </a:rPr>
              <a:t>2</a:t>
            </a:r>
            <a:r>
              <a:rPr b="0" lang="en-US" sz="2800" spc="-1" strike="noStrike">
                <a:solidFill>
                  <a:schemeClr val="dk1"/>
                </a:solidFill>
                <a:latin typeface="Calibri"/>
              </a:rPr>
              <a:t> = diluted molarity</a:t>
            </a:r>
            <a:endParaRPr b="0" lang="en-US" sz="2800" spc="-1" strike="noStrike">
              <a:solidFill>
                <a:schemeClr val="dk1"/>
              </a:solidFill>
              <a:latin typeface="Calibri"/>
            </a:endParaRPr>
          </a:p>
          <a:p>
            <a:pPr indent="0" defTabSz="914400">
              <a:lnSpc>
                <a:spcPct val="90000"/>
              </a:lnSpc>
              <a:spcBef>
                <a:spcPts val="1001"/>
              </a:spcBef>
              <a:buNone/>
              <a:tabLst>
                <a:tab algn="l" pos="0"/>
              </a:tabLst>
            </a:pPr>
            <a:r>
              <a:rPr b="0" lang="en-US" sz="2800" spc="-1" strike="noStrike">
                <a:solidFill>
                  <a:schemeClr val="dk1"/>
                </a:solidFill>
                <a:latin typeface="Calibri"/>
              </a:rPr>
              <a:t>	</a:t>
            </a:r>
            <a:r>
              <a:rPr b="0" lang="en-US" sz="2800" spc="-1" strike="noStrike">
                <a:solidFill>
                  <a:schemeClr val="dk1"/>
                </a:solidFill>
                <a:latin typeface="Calibri"/>
              </a:rPr>
              <a:t>	</a:t>
            </a:r>
            <a:r>
              <a:rPr b="0" lang="en-US" sz="2800" spc="-1" strike="noStrike">
                <a:solidFill>
                  <a:schemeClr val="dk1"/>
                </a:solidFill>
                <a:latin typeface="Calibri"/>
              </a:rPr>
              <a:t>V</a:t>
            </a:r>
            <a:r>
              <a:rPr b="0" lang="en-US" sz="2800" spc="-1" strike="noStrike" baseline="-25000">
                <a:solidFill>
                  <a:schemeClr val="dk1"/>
                </a:solidFill>
                <a:latin typeface="Calibri"/>
              </a:rPr>
              <a:t>1</a:t>
            </a:r>
            <a:r>
              <a:rPr b="0" lang="en-US" sz="2800" spc="-1" strike="noStrike">
                <a:solidFill>
                  <a:schemeClr val="dk1"/>
                </a:solidFill>
                <a:latin typeface="Calibri"/>
              </a:rPr>
              <a:t> = initial volume, V</a:t>
            </a:r>
            <a:r>
              <a:rPr b="0" lang="en-US" sz="2800" spc="-1" strike="noStrike" baseline="-25000">
                <a:solidFill>
                  <a:schemeClr val="dk1"/>
                </a:solidFill>
                <a:latin typeface="Calibri"/>
              </a:rPr>
              <a:t>2</a:t>
            </a:r>
            <a:r>
              <a:rPr b="0" lang="en-US" sz="2800" spc="-1" strike="noStrike">
                <a:solidFill>
                  <a:schemeClr val="dk1"/>
                </a:solidFill>
                <a:latin typeface="Calibri"/>
              </a:rPr>
              <a:t> = diluted volume</a:t>
            </a:r>
            <a:endParaRPr b="0" lang="en-US" sz="2800" spc="-1" strike="noStrike">
              <a:solidFill>
                <a:schemeClr val="dk1"/>
              </a:solidFill>
              <a:latin typeface="Calibri"/>
            </a:endParaRPr>
          </a:p>
        </p:txBody>
      </p:sp>
      <p:pic>
        <p:nvPicPr>
          <p:cNvPr id="192" name="Picture 2" descr="Why are dilutions important? - Express Micro Science"/>
          <p:cNvPicPr/>
          <p:nvPr/>
        </p:nvPicPr>
        <p:blipFill>
          <a:blip r:embed="rId1"/>
          <a:stretch/>
        </p:blipFill>
        <p:spPr>
          <a:xfrm>
            <a:off x="9103320" y="2698200"/>
            <a:ext cx="2958120" cy="1971720"/>
          </a:xfrm>
          <a:prstGeom prst="rect">
            <a:avLst/>
          </a:prstGeom>
          <a:ln w="0">
            <a:noFill/>
          </a:ln>
        </p:spPr>
      </p:pic>
      <p:sp>
        <p:nvSpPr>
          <p:cNvPr id="193" name="TextBox 3"/>
          <p:cNvSpPr/>
          <p:nvPr/>
        </p:nvSpPr>
        <p:spPr>
          <a:xfrm>
            <a:off x="6900120" y="3053160"/>
            <a:ext cx="2079360" cy="146124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Calibri"/>
              </a:rPr>
              <a:t>This stock photo shows somebody doing nothing even vaguely like a dilution.</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4"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Dilutions:  Let’s solve this problem!</a:t>
            </a:r>
            <a:endParaRPr b="0" lang="en-US" sz="4400" spc="-1" strike="noStrike">
              <a:solidFill>
                <a:schemeClr val="dk1"/>
              </a:solidFill>
              <a:latin typeface="Calibri"/>
            </a:endParaRPr>
          </a:p>
        </p:txBody>
      </p:sp>
      <p:sp>
        <p:nvSpPr>
          <p:cNvPr id="195" name="PlaceHolder 2"/>
          <p:cNvSpPr>
            <a:spLocks noGrp="1"/>
          </p:cNvSpPr>
          <p:nvPr>
            <p:ph/>
          </p:nvPr>
        </p:nvSpPr>
        <p:spPr>
          <a:xfrm>
            <a:off x="838080" y="1825560"/>
            <a:ext cx="5172120" cy="4350960"/>
          </a:xfrm>
          <a:prstGeom prst="rect">
            <a:avLst/>
          </a:prstGeom>
          <a:noFill/>
          <a:ln w="0">
            <a:noFill/>
          </a:ln>
        </p:spPr>
        <p:txBody>
          <a:bodyPr lIns="91440" rIns="91440" tIns="45720" bIns="45720" anchor="t">
            <a:normAutofit/>
          </a:bodyPr>
          <a:p>
            <a:pPr indent="0" defTabSz="914400">
              <a:lnSpc>
                <a:spcPct val="90000"/>
              </a:lnSpc>
              <a:spcBef>
                <a:spcPts val="1001"/>
              </a:spcBef>
              <a:buNone/>
              <a:tabLst>
                <a:tab algn="l" pos="0"/>
              </a:tabLst>
            </a:pPr>
            <a:r>
              <a:rPr b="1" lang="en-US" sz="2800" spc="-1" strike="noStrike">
                <a:solidFill>
                  <a:schemeClr val="dk1"/>
                </a:solidFill>
                <a:latin typeface="Calibri"/>
              </a:rPr>
              <a:t>Question</a:t>
            </a:r>
            <a:r>
              <a:rPr b="0" lang="en-US" sz="2800" spc="-1" strike="noStrike">
                <a:solidFill>
                  <a:schemeClr val="dk1"/>
                </a:solidFill>
                <a:latin typeface="Calibri"/>
              </a:rPr>
              <a:t>:  Let’s say that we have 1.0 liters of 4.0 M HCl.  If I add 2.5 L of water to this solution, what will its concentration be?</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r>
              <a:rPr b="1" lang="en-US" sz="2800" spc="-1" strike="noStrike">
                <a:solidFill>
                  <a:schemeClr val="dk1"/>
                </a:solidFill>
                <a:latin typeface="Calibri"/>
              </a:rPr>
              <a:t>Answer</a:t>
            </a:r>
            <a:r>
              <a:rPr b="0" lang="en-US" sz="2800" spc="-1" strike="noStrike">
                <a:solidFill>
                  <a:schemeClr val="dk1"/>
                </a:solidFill>
                <a:latin typeface="Calibri"/>
              </a:rPr>
              <a:t>:  Using M</a:t>
            </a:r>
            <a:r>
              <a:rPr b="0" lang="en-US" sz="2800" spc="-1" strike="noStrike" baseline="-25000">
                <a:solidFill>
                  <a:schemeClr val="dk1"/>
                </a:solidFill>
                <a:latin typeface="Calibri"/>
              </a:rPr>
              <a:t>1</a:t>
            </a:r>
            <a:r>
              <a:rPr b="0" lang="en-US" sz="2800" spc="-1" strike="noStrike">
                <a:solidFill>
                  <a:schemeClr val="dk1"/>
                </a:solidFill>
                <a:latin typeface="Calibri"/>
              </a:rPr>
              <a:t>V</a:t>
            </a:r>
            <a:r>
              <a:rPr b="0" lang="en-US" sz="2800" spc="-1" strike="noStrike" baseline="-25000">
                <a:solidFill>
                  <a:schemeClr val="dk1"/>
                </a:solidFill>
                <a:latin typeface="Calibri"/>
              </a:rPr>
              <a:t>1</a:t>
            </a:r>
            <a:r>
              <a:rPr b="0" lang="en-US" sz="2800" spc="-1" strike="noStrike">
                <a:solidFill>
                  <a:schemeClr val="dk1"/>
                </a:solidFill>
                <a:latin typeface="Calibri"/>
              </a:rPr>
              <a:t> = M</a:t>
            </a:r>
            <a:r>
              <a:rPr b="0" lang="en-US" sz="2800" spc="-1" strike="noStrike" baseline="-25000">
                <a:solidFill>
                  <a:schemeClr val="dk1"/>
                </a:solidFill>
                <a:latin typeface="Calibri"/>
              </a:rPr>
              <a:t>2</a:t>
            </a:r>
            <a:r>
              <a:rPr b="0" lang="en-US" sz="2800" spc="-1" strike="noStrike">
                <a:solidFill>
                  <a:schemeClr val="dk1"/>
                </a:solidFill>
                <a:latin typeface="Calibri"/>
              </a:rPr>
              <a:t>V</a:t>
            </a:r>
            <a:r>
              <a:rPr b="0" lang="en-US" sz="2800" spc="-1" strike="noStrike" baseline="-25000">
                <a:solidFill>
                  <a:schemeClr val="dk1"/>
                </a:solidFill>
                <a:latin typeface="Calibri"/>
              </a:rPr>
              <a:t>2</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algn="ctr" defTabSz="914400">
              <a:lnSpc>
                <a:spcPct val="90000"/>
              </a:lnSpc>
              <a:spcBef>
                <a:spcPts val="1001"/>
              </a:spcBef>
              <a:buNone/>
              <a:tabLst>
                <a:tab algn="l" pos="0"/>
              </a:tabLst>
            </a:pPr>
            <a:r>
              <a:rPr b="0" lang="en-US" sz="2800" spc="-1" strike="noStrike">
                <a:solidFill>
                  <a:schemeClr val="dk1"/>
                </a:solidFill>
                <a:latin typeface="Calibri"/>
              </a:rPr>
              <a:t>(4.0 M)(1.0 L) = M</a:t>
            </a:r>
            <a:r>
              <a:rPr b="0" lang="en-US" sz="2800" spc="-1" strike="noStrike" baseline="-25000">
                <a:solidFill>
                  <a:schemeClr val="dk1"/>
                </a:solidFill>
                <a:latin typeface="Calibri"/>
              </a:rPr>
              <a:t>2</a:t>
            </a:r>
            <a:r>
              <a:rPr b="0" lang="en-US" sz="2800" spc="-1" strike="noStrike">
                <a:solidFill>
                  <a:schemeClr val="dk1"/>
                </a:solidFill>
                <a:latin typeface="Calibri"/>
              </a:rPr>
              <a:t>(3.5 L)</a:t>
            </a:r>
            <a:endParaRPr b="0" lang="en-US" sz="2800" spc="-1" strike="noStrike">
              <a:solidFill>
                <a:schemeClr val="dk1"/>
              </a:solidFill>
              <a:latin typeface="Calibri"/>
            </a:endParaRPr>
          </a:p>
          <a:p>
            <a:pPr indent="0" algn="ctr" defTabSz="914400">
              <a:lnSpc>
                <a:spcPct val="90000"/>
              </a:lnSpc>
              <a:spcBef>
                <a:spcPts val="1001"/>
              </a:spcBef>
              <a:buNone/>
              <a:tabLst>
                <a:tab algn="l" pos="0"/>
              </a:tabLst>
            </a:pPr>
            <a:r>
              <a:rPr b="1" lang="en-US" sz="2800" spc="-1" strike="noStrike">
                <a:solidFill>
                  <a:schemeClr val="dk1"/>
                </a:solidFill>
                <a:latin typeface="Calibri"/>
              </a:rPr>
              <a:t>M</a:t>
            </a:r>
            <a:r>
              <a:rPr b="1" lang="en-US" sz="2800" spc="-1" strike="noStrike" baseline="-25000">
                <a:solidFill>
                  <a:schemeClr val="dk1"/>
                </a:solidFill>
                <a:latin typeface="Calibri"/>
              </a:rPr>
              <a:t>2</a:t>
            </a:r>
            <a:r>
              <a:rPr b="1" lang="en-US" sz="2800" spc="-1" strike="noStrike">
                <a:solidFill>
                  <a:schemeClr val="dk1"/>
                </a:solidFill>
                <a:latin typeface="Calibri"/>
              </a:rPr>
              <a:t> = 1.1 M</a:t>
            </a:r>
            <a:endParaRPr b="0" lang="en-US" sz="2800" spc="-1" strike="noStrike">
              <a:solidFill>
                <a:schemeClr val="dk1"/>
              </a:solidFill>
              <a:latin typeface="Calibri"/>
            </a:endParaRPr>
          </a:p>
        </p:txBody>
      </p:sp>
      <p:pic>
        <p:nvPicPr>
          <p:cNvPr id="196" name="Picture 2" descr="Dilutions - Juliana's Biotech"/>
          <p:cNvPicPr/>
          <p:nvPr/>
        </p:nvPicPr>
        <p:blipFill>
          <a:blip r:embed="rId1"/>
          <a:stretch/>
        </p:blipFill>
        <p:spPr>
          <a:xfrm>
            <a:off x="6742800" y="2292120"/>
            <a:ext cx="4390920" cy="2474640"/>
          </a:xfrm>
          <a:prstGeom prst="rect">
            <a:avLst/>
          </a:prstGeom>
          <a:ln w="0">
            <a:noFill/>
          </a:ln>
        </p:spPr>
      </p:pic>
      <p:sp>
        <p:nvSpPr>
          <p:cNvPr id="197" name="TextBox 3"/>
          <p:cNvSpPr/>
          <p:nvPr/>
        </p:nvSpPr>
        <p:spPr>
          <a:xfrm>
            <a:off x="6900840" y="4852440"/>
            <a:ext cx="4083840" cy="5770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600" spc="-1" strike="noStrike">
                <a:solidFill>
                  <a:schemeClr val="dk1"/>
                </a:solidFill>
                <a:latin typeface="Calibri"/>
              </a:rPr>
              <a:t>Recreation of the experiment that led to the 2019 Nobel Prize in Chemistry</a:t>
            </a:r>
            <a:endParaRPr b="0" lang="en-US" sz="1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useBgFill="1">
        <p:nvSpPr>
          <p:cNvPr id="77" name="Rectangle 78">
            <a:extLst>
              <a:ext uri="{C183D7F6-B498-43B3-948B-1728B52AA6E4}">
                <adec:decorative xmlns:adec="http://schemas.microsoft.com/office/drawing/2017/decorative" val="1"/>
              </a:ext>
            </a:extLst>
          </p:cNvPr>
          <p:cNvSpPr/>
          <p:nvPr/>
        </p:nvSpPr>
        <p:spPr>
          <a:xfrm>
            <a:off x="0" y="0"/>
            <a:ext cx="1219176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useBgFill="1">
        <p:nvSpPr>
          <p:cNvPr id="78" name="Rectangle 80">
            <a:extLst>
              <a:ext uri="{C183D7F6-B498-43B3-948B-1728B52AA6E4}">
                <adec:decorative xmlns:adec="http://schemas.microsoft.com/office/drawing/2017/decorative" val="1"/>
              </a:ext>
            </a:extLst>
          </p:cNvPr>
          <p:cNvSpPr/>
          <p:nvPr/>
        </p:nvSpPr>
        <p:spPr>
          <a:xfrm>
            <a:off x="554400" y="4218840"/>
            <a:ext cx="11167200" cy="2089080"/>
          </a:xfrm>
          <a:prstGeom prst="rect">
            <a:avLst/>
          </a:prstGeom>
          <a:ln>
            <a:solidFill>
              <a:srgbClr val="dedede"/>
            </a:solidFill>
          </a:ln>
          <a:effectLst>
            <a:outerShdw algn="tl" blurRad="50760" dir="2700000" dist="37674"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tabLst>
                <a:tab algn="l" pos="0"/>
              </a:tabLst>
            </a:pPr>
            <a:endParaRPr b="0" lang="en-US" sz="1800" spc="-1" strike="noStrike">
              <a:solidFill>
                <a:srgbClr val="ffffff"/>
              </a:solidFill>
              <a:latin typeface="Calibri"/>
            </a:endParaRPr>
          </a:p>
        </p:txBody>
      </p:sp>
      <p:sp>
        <p:nvSpPr>
          <p:cNvPr id="79" name="PlaceHolder 1"/>
          <p:cNvSpPr>
            <a:spLocks noGrp="1"/>
          </p:cNvSpPr>
          <p:nvPr>
            <p:ph type="title"/>
          </p:nvPr>
        </p:nvSpPr>
        <p:spPr>
          <a:xfrm>
            <a:off x="838080" y="4435200"/>
            <a:ext cx="3093480" cy="1645560"/>
          </a:xfrm>
          <a:prstGeom prst="rect">
            <a:avLst/>
          </a:prstGeom>
          <a:noFill/>
          <a:ln w="0">
            <a:noFill/>
          </a:ln>
        </p:spPr>
        <p:txBody>
          <a:bodyPr lIns="91440" rIns="91440" tIns="45720" bIns="45720" anchor="ctr">
            <a:normAutofit/>
          </a:bodyPr>
          <a:p>
            <a:pPr indent="0" defTabSz="914400">
              <a:lnSpc>
                <a:spcPct val="90000"/>
              </a:lnSpc>
              <a:buNone/>
            </a:pPr>
            <a:r>
              <a:rPr b="1" lang="en-US" sz="2600" spc="-1" strike="noStrike">
                <a:solidFill>
                  <a:schemeClr val="dk1"/>
                </a:solidFill>
                <a:latin typeface="Calibri Light"/>
              </a:rPr>
              <a:t>There are three ways that stuff can get mixed with water</a:t>
            </a:r>
            <a:endParaRPr b="0" lang="en-US" sz="2600" spc="-1" strike="noStrike">
              <a:solidFill>
                <a:schemeClr val="dk1"/>
              </a:solidFill>
              <a:latin typeface="Calibri"/>
            </a:endParaRPr>
          </a:p>
        </p:txBody>
      </p:sp>
      <p:pic>
        <p:nvPicPr>
          <p:cNvPr id="80" name="Picture 8" descr="3D-Printed Gadget Puts End To Watery Ketchup | Science &amp; Tech News | Sky  News"/>
          <p:cNvPicPr/>
          <p:nvPr/>
        </p:nvPicPr>
        <p:blipFill>
          <a:blip r:embed="rId1"/>
          <a:srcRect l="21383" t="0" r="23650" b="0"/>
          <a:stretch/>
        </p:blipFill>
        <p:spPr>
          <a:xfrm>
            <a:off x="0" y="0"/>
            <a:ext cx="3931560" cy="4004640"/>
          </a:xfrm>
          <a:prstGeom prst="rect">
            <a:avLst/>
          </a:prstGeom>
          <a:ln w="0">
            <a:noFill/>
          </a:ln>
        </p:spPr>
      </p:pic>
      <p:pic>
        <p:nvPicPr>
          <p:cNvPr id="81" name="Picture 2" descr="Magic Trick No.2 – Let the Mud Settle | pianomagictricks"/>
          <p:cNvPicPr/>
          <p:nvPr/>
        </p:nvPicPr>
        <p:blipFill>
          <a:blip r:embed="rId2"/>
          <a:srcRect l="18547" t="0" r="32640" b="0"/>
          <a:stretch/>
        </p:blipFill>
        <p:spPr>
          <a:xfrm>
            <a:off x="4129920" y="0"/>
            <a:ext cx="3931560" cy="4004640"/>
          </a:xfrm>
          <a:prstGeom prst="rect">
            <a:avLst/>
          </a:prstGeom>
          <a:ln w="0">
            <a:noFill/>
          </a:ln>
        </p:spPr>
      </p:pic>
      <p:pic>
        <p:nvPicPr>
          <p:cNvPr id="82" name="Picture 10" descr="How Do I Stir My Natural Peanut Butter? | Crazy Richard's"/>
          <p:cNvPicPr/>
          <p:nvPr/>
        </p:nvPicPr>
        <p:blipFill>
          <a:blip r:embed="rId3"/>
          <a:srcRect l="1224" t="0" r="4291" b="0"/>
          <a:stretch/>
        </p:blipFill>
        <p:spPr>
          <a:xfrm>
            <a:off x="8260200" y="0"/>
            <a:ext cx="3931560" cy="4004640"/>
          </a:xfrm>
          <a:prstGeom prst="rect">
            <a:avLst/>
          </a:prstGeom>
          <a:ln w="0">
            <a:noFill/>
          </a:ln>
        </p:spPr>
      </p:pic>
      <p:sp>
        <p:nvSpPr>
          <p:cNvPr id="83" name="Rectangle 82">
            <a:extLst>
              <a:ext uri="{C183D7F6-B498-43B3-948B-1728B52AA6E4}">
                <adec:decorative xmlns:adec="http://schemas.microsoft.com/office/drawing/2017/decorative" val="1"/>
              </a:ext>
            </a:extLst>
          </p:cNvPr>
          <p:cNvSpPr/>
          <p:nvPr/>
        </p:nvSpPr>
        <p:spPr>
          <a:xfrm>
            <a:off x="490320" y="4911480"/>
            <a:ext cx="127800" cy="703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tabLst>
                <a:tab algn="l" pos="0"/>
              </a:tabLst>
            </a:pPr>
            <a:endParaRPr b="0" lang="en-US" sz="1800" spc="-1" strike="noStrike">
              <a:solidFill>
                <a:srgbClr val="ffffff"/>
              </a:solidFill>
              <a:latin typeface="Calibri"/>
            </a:endParaRPr>
          </a:p>
        </p:txBody>
      </p:sp>
      <p:sp>
        <p:nvSpPr>
          <p:cNvPr id="84" name="Rectangle 84">
            <a:extLst>
              <a:ext uri="{C183D7F6-B498-43B3-948B-1728B52AA6E4}">
                <adec:decorative xmlns:adec="http://schemas.microsoft.com/office/drawing/2017/decorative" val="1"/>
              </a:ext>
            </a:extLst>
          </p:cNvPr>
          <p:cNvSpPr/>
          <p:nvPr/>
        </p:nvSpPr>
        <p:spPr>
          <a:xfrm rot="5400000">
            <a:off x="3398760" y="5254200"/>
            <a:ext cx="1462680" cy="18000"/>
          </a:xfrm>
          <a:prstGeom prst="rect">
            <a:avLst/>
          </a:prstGeom>
          <a:solidFill>
            <a:srgbClr val="d5d5d5"/>
          </a:solidFill>
          <a:ln w="3175">
            <a:noFill/>
          </a:ln>
        </p:spPr>
        <p:style>
          <a:lnRef idx="2">
            <a:schemeClr val="accent1">
              <a:shade val="50000"/>
            </a:schemeClr>
          </a:lnRef>
          <a:fillRef idx="1">
            <a:schemeClr val="accent1"/>
          </a:fillRef>
          <a:effectRef idx="0">
            <a:schemeClr val="accent1"/>
          </a:effectRef>
          <a:fontRef idx="minor"/>
        </p:style>
        <p:txBody>
          <a:bodyPr lIns="90000" rIns="90000" tIns="-26640" bIns="-26640" anchor="ctr">
            <a:noAutofit/>
          </a:bodyPr>
          <a:p>
            <a:pPr algn="ctr" defTabSz="914400">
              <a:lnSpc>
                <a:spcPct val="100000"/>
              </a:lnSpc>
              <a:tabLst>
                <a:tab algn="l" pos="0"/>
              </a:tabLst>
            </a:pPr>
            <a:endParaRPr b="0" lang="en-US" sz="1800" spc="-1" strike="noStrike">
              <a:solidFill>
                <a:srgbClr val="ffffff"/>
              </a:solidFill>
              <a:latin typeface="Calibri"/>
            </a:endParaRPr>
          </a:p>
        </p:txBody>
      </p:sp>
      <p:sp>
        <p:nvSpPr>
          <p:cNvPr id="85" name="PlaceHolder 2"/>
          <p:cNvSpPr>
            <a:spLocks noGrp="1"/>
          </p:cNvSpPr>
          <p:nvPr>
            <p:ph/>
          </p:nvPr>
        </p:nvSpPr>
        <p:spPr>
          <a:xfrm>
            <a:off x="4380120" y="4218840"/>
            <a:ext cx="7103880" cy="2089080"/>
          </a:xfrm>
          <a:prstGeom prst="rect">
            <a:avLst/>
          </a:prstGeom>
          <a:noFill/>
          <a:ln w="0">
            <a:noFill/>
          </a:ln>
        </p:spPr>
        <p:txBody>
          <a:bodyPr lIns="91440" rIns="91440" tIns="45720" bIns="45720" anchor="ctr">
            <a:normAutofit/>
          </a:bodyPr>
          <a:p>
            <a:pPr indent="0" defTabSz="914400">
              <a:lnSpc>
                <a:spcPct val="90000"/>
              </a:lnSpc>
              <a:spcBef>
                <a:spcPts val="1001"/>
              </a:spcBef>
              <a:buNone/>
              <a:tabLst>
                <a:tab algn="l" pos="0"/>
              </a:tabLst>
            </a:pPr>
            <a:r>
              <a:rPr b="0" lang="en-US" sz="1800" spc="-1" strike="noStrike">
                <a:solidFill>
                  <a:schemeClr val="dk1"/>
                </a:solidFill>
                <a:latin typeface="Calibri"/>
              </a:rPr>
              <a:t>1) </a:t>
            </a:r>
            <a:r>
              <a:rPr b="1" lang="en-US" sz="1800" spc="-1" strike="noStrike">
                <a:solidFill>
                  <a:schemeClr val="dk1"/>
                </a:solidFill>
                <a:latin typeface="Calibri"/>
              </a:rPr>
              <a:t>________________________________</a:t>
            </a:r>
            <a:r>
              <a:rPr b="0" lang="en-US" sz="1800" spc="-1" strike="noStrike">
                <a:solidFill>
                  <a:schemeClr val="dk1"/>
                </a:solidFill>
                <a:latin typeface="Calibri"/>
              </a:rPr>
              <a:t> occur when small particles of stuff mix with water, then settle to the bottom:</a:t>
            </a:r>
            <a:endParaRPr b="0" lang="en-US" sz="1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1800" spc="-1" strike="noStrike">
                <a:solidFill>
                  <a:schemeClr val="dk1"/>
                </a:solidFill>
                <a:latin typeface="Calibri"/>
              </a:rPr>
              <a:t>Ketchup</a:t>
            </a:r>
            <a:endParaRPr b="0" lang="en-US" sz="1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1800" spc="-1" strike="noStrike">
                <a:solidFill>
                  <a:schemeClr val="dk1"/>
                </a:solidFill>
                <a:latin typeface="Calibri"/>
              </a:rPr>
              <a:t>Mud</a:t>
            </a:r>
            <a:endParaRPr b="0" lang="en-US" sz="1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1800" spc="-1" strike="noStrike">
                <a:solidFill>
                  <a:schemeClr val="dk1"/>
                </a:solidFill>
                <a:latin typeface="Calibri"/>
              </a:rPr>
              <a:t>Peanut butter</a:t>
            </a:r>
            <a:endParaRPr b="0" lang="en-US" sz="1800" spc="-1" strike="noStrike">
              <a:solidFill>
                <a:schemeClr val="dk1"/>
              </a:solidFill>
              <a:latin typeface="Calibri"/>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8" name="PlaceHolder 1"/>
          <p:cNvSpPr>
            <a:spLocks noGrp="1"/>
          </p:cNvSpPr>
          <p:nvPr>
            <p:ph type="title"/>
          </p:nvPr>
        </p:nvSpPr>
        <p:spPr>
          <a:xfrm>
            <a:off x="838080" y="365040"/>
            <a:ext cx="10515240" cy="1325160"/>
          </a:xfrm>
          <a:prstGeom prst="rect">
            <a:avLst/>
          </a:prstGeom>
          <a:noFill/>
          <a:ln w="0">
            <a:noFill/>
          </a:ln>
        </p:spPr>
        <p:txBody>
          <a:bodyPr lIns="0" rIns="0" tIns="0" bIns="0" anchor="ctr">
            <a:noAutofit/>
          </a:bodyPr>
          <a:p>
            <a:pPr indent="0">
              <a:buNone/>
            </a:pPr>
            <a:r>
              <a:rPr b="0" i="1" lang="en-US" sz="3600" spc="-1" strike="noStrike">
                <a:solidFill>
                  <a:schemeClr val="dk1"/>
                </a:solidFill>
                <a:latin typeface="Calibri"/>
              </a:rPr>
              <a:t>How to make a solution using dilutions</a:t>
            </a:r>
            <a:endParaRPr b="0" i="1" lang="en-US" sz="3600" spc="-1" strike="noStrike">
              <a:solidFill>
                <a:schemeClr val="dk1"/>
              </a:solidFill>
              <a:latin typeface="Calibri"/>
            </a:endParaRPr>
          </a:p>
        </p:txBody>
      </p:sp>
      <p:sp>
        <p:nvSpPr>
          <p:cNvPr id="199" name=""/>
          <p:cNvSpPr txBox="1"/>
          <p:nvPr/>
        </p:nvSpPr>
        <p:spPr>
          <a:xfrm>
            <a:off x="1149840" y="1762200"/>
            <a:ext cx="7189200" cy="4674600"/>
          </a:xfrm>
          <a:prstGeom prst="rect">
            <a:avLst/>
          </a:prstGeom>
          <a:noFill/>
          <a:ln w="0">
            <a:noFill/>
          </a:ln>
        </p:spPr>
        <p:txBody>
          <a:bodyPr lIns="90000" rIns="90000" tIns="45000" bIns="45000" anchor="t">
            <a:noAutofit/>
          </a:bodyPr>
          <a:p>
            <a:r>
              <a:rPr b="1" lang="en-US" sz="1800" spc="-1" strike="noStrike">
                <a:solidFill>
                  <a:srgbClr val="000000"/>
                </a:solidFill>
                <a:latin typeface="Arial"/>
              </a:rPr>
              <a:t>Sample problem:</a:t>
            </a:r>
            <a:r>
              <a:rPr b="0" lang="en-US" sz="1800" spc="-1" strike="noStrike">
                <a:solidFill>
                  <a:srgbClr val="000000"/>
                </a:solidFill>
                <a:latin typeface="Arial"/>
              </a:rPr>
              <a:t> How can I make 1.0 L of a 1 M HCl solution if I’m given a 10.0 M solution of HCl to start with?</a:t>
            </a:r>
            <a:endParaRPr b="0" lang="en-US" sz="1800" spc="-1" strike="noStrike">
              <a:solidFill>
                <a:srgbClr val="000000"/>
              </a:solidFill>
              <a:latin typeface="Arial"/>
            </a:endParaRPr>
          </a:p>
          <a:p>
            <a:endParaRPr b="0" lang="en-US" sz="1800" spc="-1" strike="noStrike">
              <a:solidFill>
                <a:srgbClr val="000000"/>
              </a:solidFill>
              <a:latin typeface="Arial"/>
            </a:endParaRPr>
          </a:p>
          <a:p>
            <a:r>
              <a:rPr b="1" lang="en-US" sz="1800" spc="-1" strike="noStrike">
                <a:solidFill>
                  <a:srgbClr val="000000"/>
                </a:solidFill>
                <a:latin typeface="Arial"/>
              </a:rPr>
              <a:t>Answer:</a:t>
            </a:r>
            <a:r>
              <a:rPr b="0" lang="en-US" sz="1800" spc="-1" strike="noStrike">
                <a:solidFill>
                  <a:srgbClr val="000000"/>
                </a:solidFill>
                <a:latin typeface="Arial"/>
              </a:rPr>
              <a:t> Same equation, M</a:t>
            </a:r>
            <a:r>
              <a:rPr b="0" lang="en-US" sz="1800" spc="-1" strike="noStrike" baseline="-8000">
                <a:solidFill>
                  <a:srgbClr val="000000"/>
                </a:solidFill>
                <a:latin typeface="Arial"/>
              </a:rPr>
              <a:t>1</a:t>
            </a:r>
            <a:r>
              <a:rPr b="0" lang="en-US" sz="1800" spc="-1" strike="noStrike">
                <a:solidFill>
                  <a:srgbClr val="000000"/>
                </a:solidFill>
                <a:latin typeface="Arial"/>
              </a:rPr>
              <a:t>V</a:t>
            </a:r>
            <a:r>
              <a:rPr b="0" lang="en-US" sz="1800" spc="-1" strike="noStrike" baseline="-8000">
                <a:solidFill>
                  <a:srgbClr val="000000"/>
                </a:solidFill>
                <a:latin typeface="Arial"/>
              </a:rPr>
              <a:t>1</a:t>
            </a:r>
            <a:r>
              <a:rPr b="0" lang="en-US" sz="1800" spc="-1" strike="noStrike">
                <a:solidFill>
                  <a:srgbClr val="000000"/>
                </a:solidFill>
                <a:latin typeface="Arial"/>
              </a:rPr>
              <a:t> = M</a:t>
            </a:r>
            <a:r>
              <a:rPr b="0" lang="en-US" sz="1800" spc="-1" strike="noStrike" baseline="-8000">
                <a:solidFill>
                  <a:srgbClr val="000000"/>
                </a:solidFill>
                <a:latin typeface="Arial"/>
              </a:rPr>
              <a:t>2</a:t>
            </a:r>
            <a:r>
              <a:rPr b="0" lang="en-US" sz="1800" spc="-1" strike="noStrike">
                <a:solidFill>
                  <a:srgbClr val="000000"/>
                </a:solidFill>
                <a:latin typeface="Arial"/>
              </a:rPr>
              <a:t>V</a:t>
            </a:r>
            <a:r>
              <a:rPr b="0" lang="en-US" sz="1800" spc="-1" strike="noStrike" baseline="-8000">
                <a:solidFill>
                  <a:srgbClr val="000000"/>
                </a:solidFill>
                <a:latin typeface="Arial"/>
              </a:rPr>
              <a:t>2</a:t>
            </a:r>
            <a:endParaRPr b="0" lang="en-US" sz="1800" spc="-1" strike="noStrike">
              <a:solidFill>
                <a:srgbClr val="000000"/>
              </a:solidFill>
              <a:latin typeface="Arial"/>
            </a:endParaRPr>
          </a:p>
          <a:p>
            <a:endParaRPr b="0" lang="en-US" sz="1800" spc="-1" strike="noStrike">
              <a:solidFill>
                <a:srgbClr val="000000"/>
              </a:solidFill>
              <a:latin typeface="Arial"/>
            </a:endParaRPr>
          </a:p>
          <a:p>
            <a:pPr marL="216000" indent="-216000">
              <a:buClr>
                <a:srgbClr val="000000"/>
              </a:buClr>
              <a:buSzPct val="45000"/>
              <a:buFont typeface="Wingdings" charset="2"/>
              <a:buChar char=""/>
            </a:pPr>
            <a:r>
              <a:rPr b="0" lang="en-US" sz="1800" spc="-1" strike="noStrike">
                <a:solidFill>
                  <a:srgbClr val="000000"/>
                </a:solidFill>
                <a:latin typeface="Arial"/>
              </a:rPr>
              <a:t>M</a:t>
            </a:r>
            <a:r>
              <a:rPr b="0" lang="en-US" sz="1800" spc="-1" strike="noStrike" baseline="-8000">
                <a:solidFill>
                  <a:srgbClr val="000000"/>
                </a:solidFill>
                <a:latin typeface="Arial"/>
              </a:rPr>
              <a:t>1</a:t>
            </a:r>
            <a:r>
              <a:rPr b="0" lang="en-US" sz="1800" spc="-1" strike="noStrike">
                <a:solidFill>
                  <a:srgbClr val="000000"/>
                </a:solidFill>
                <a:latin typeface="Arial"/>
              </a:rPr>
              <a:t> = molarity of the solution we want to make, 1 M</a:t>
            </a:r>
            <a:endParaRPr b="0" lang="en-US" sz="1800" spc="-1" strike="noStrike">
              <a:solidFill>
                <a:srgbClr val="000000"/>
              </a:solidFill>
              <a:latin typeface="Arial"/>
            </a:endParaRPr>
          </a:p>
          <a:p>
            <a:pPr marL="216000" indent="-216000">
              <a:buClr>
                <a:srgbClr val="000000"/>
              </a:buClr>
              <a:buSzPct val="45000"/>
              <a:buFont typeface="Wingdings" charset="2"/>
              <a:buChar char=""/>
            </a:pPr>
            <a:r>
              <a:rPr b="0" lang="en-US" sz="1800" spc="-1" strike="noStrike">
                <a:solidFill>
                  <a:srgbClr val="000000"/>
                </a:solidFill>
                <a:latin typeface="Arial"/>
              </a:rPr>
              <a:t>V</a:t>
            </a:r>
            <a:r>
              <a:rPr b="0" lang="en-US" sz="1800" spc="-1" strike="noStrike" baseline="-8000">
                <a:solidFill>
                  <a:srgbClr val="000000"/>
                </a:solidFill>
                <a:latin typeface="Arial"/>
              </a:rPr>
              <a:t>1</a:t>
            </a:r>
            <a:r>
              <a:rPr b="0" lang="en-US" sz="1800" spc="-1" strike="noStrike">
                <a:solidFill>
                  <a:srgbClr val="000000"/>
                </a:solidFill>
                <a:latin typeface="Arial"/>
              </a:rPr>
              <a:t> = the volume of the solution we want to make, 1.0 L</a:t>
            </a:r>
            <a:endParaRPr b="0" lang="en-US" sz="1800" spc="-1" strike="noStrike">
              <a:solidFill>
                <a:srgbClr val="000000"/>
              </a:solidFill>
              <a:latin typeface="Arial"/>
            </a:endParaRPr>
          </a:p>
          <a:p>
            <a:pPr marL="216000" indent="-216000">
              <a:buClr>
                <a:srgbClr val="000000"/>
              </a:buClr>
              <a:buSzPct val="45000"/>
              <a:buFont typeface="Wingdings" charset="2"/>
              <a:buChar char=""/>
            </a:pPr>
            <a:r>
              <a:rPr b="0" lang="en-US" sz="1800" spc="-1" strike="noStrike">
                <a:solidFill>
                  <a:srgbClr val="000000"/>
                </a:solidFill>
                <a:latin typeface="Arial"/>
              </a:rPr>
              <a:t>M</a:t>
            </a:r>
            <a:r>
              <a:rPr b="0" lang="en-US" sz="1800" spc="-1" strike="noStrike" baseline="-8000">
                <a:solidFill>
                  <a:srgbClr val="000000"/>
                </a:solidFill>
                <a:latin typeface="Arial"/>
              </a:rPr>
              <a:t>2</a:t>
            </a:r>
            <a:r>
              <a:rPr b="0" lang="en-US" sz="1800" spc="-1" strike="noStrike">
                <a:solidFill>
                  <a:srgbClr val="000000"/>
                </a:solidFill>
                <a:latin typeface="Arial"/>
              </a:rPr>
              <a:t> = molarity of the solution we are diluting, 10.0 M</a:t>
            </a:r>
            <a:endParaRPr b="0" lang="en-US" sz="1800" spc="-1" strike="noStrike">
              <a:solidFill>
                <a:srgbClr val="000000"/>
              </a:solidFill>
              <a:latin typeface="Arial"/>
            </a:endParaRPr>
          </a:p>
          <a:p>
            <a:pPr marL="216000" indent="-216000">
              <a:buClr>
                <a:srgbClr val="000000"/>
              </a:buClr>
              <a:buSzPct val="45000"/>
              <a:buFont typeface="Wingdings" charset="2"/>
              <a:buChar char=""/>
            </a:pPr>
            <a:r>
              <a:rPr b="0" lang="en-US" sz="1800" spc="-1" strike="noStrike">
                <a:solidFill>
                  <a:srgbClr val="000000"/>
                </a:solidFill>
                <a:latin typeface="Arial"/>
              </a:rPr>
              <a:t>V</a:t>
            </a:r>
            <a:r>
              <a:rPr b="0" lang="en-US" sz="1800" spc="-1" strike="noStrike" baseline="-8000">
                <a:solidFill>
                  <a:srgbClr val="000000"/>
                </a:solidFill>
                <a:latin typeface="Arial"/>
              </a:rPr>
              <a:t>2</a:t>
            </a:r>
            <a:r>
              <a:rPr b="0" lang="en-US" sz="1800" spc="-1" strike="noStrike">
                <a:solidFill>
                  <a:srgbClr val="000000"/>
                </a:solidFill>
                <a:latin typeface="Arial"/>
              </a:rPr>
              <a:t> = the volume of the solution we are diluting, X L</a:t>
            </a:r>
            <a:endParaRPr b="0" lang="en-US" sz="1800" spc="-1" strike="noStrike">
              <a:solidFill>
                <a:srgbClr val="000000"/>
              </a:solidFill>
              <a:latin typeface="Arial"/>
            </a:endParaRPr>
          </a:p>
          <a:p>
            <a:endParaRPr b="0" lang="en-US" sz="1800" spc="-1" strike="noStrike">
              <a:solidFill>
                <a:srgbClr val="000000"/>
              </a:solidFill>
              <a:latin typeface="Arial"/>
            </a:endParaRPr>
          </a:p>
          <a:p>
            <a:r>
              <a:rPr b="0" lang="en-US" sz="1800" spc="-1" strike="noStrike">
                <a:solidFill>
                  <a:srgbClr val="000000"/>
                </a:solidFill>
                <a:latin typeface="Arial"/>
              </a:rPr>
              <a:t>If we solve for V</a:t>
            </a:r>
            <a:r>
              <a:rPr b="0" lang="en-US" sz="1800" spc="-1" strike="noStrike" baseline="-8000">
                <a:solidFill>
                  <a:srgbClr val="000000"/>
                </a:solidFill>
                <a:latin typeface="Arial"/>
              </a:rPr>
              <a:t>2</a:t>
            </a:r>
            <a:r>
              <a:rPr b="0" lang="en-US" sz="1800" spc="-1" strike="noStrike">
                <a:solidFill>
                  <a:srgbClr val="000000"/>
                </a:solidFill>
                <a:latin typeface="Arial"/>
              </a:rPr>
              <a:t>, we find that the volume is 0.1 L</a:t>
            </a:r>
            <a:endParaRPr b="0" lang="en-US" sz="1800" spc="-1" strike="noStrike">
              <a:solidFill>
                <a:srgbClr val="000000"/>
              </a:solidFill>
              <a:latin typeface="Arial"/>
            </a:endParaRPr>
          </a:p>
          <a:p>
            <a:endParaRPr b="0" lang="en-US" sz="1800" spc="-1" strike="noStrike">
              <a:solidFill>
                <a:srgbClr val="000000"/>
              </a:solidFill>
              <a:latin typeface="Arial"/>
            </a:endParaRPr>
          </a:p>
          <a:p>
            <a:r>
              <a:rPr b="1" i="1" lang="en-US" sz="2000" spc="-1" strike="noStrike">
                <a:solidFill>
                  <a:srgbClr val="000000"/>
                </a:solidFill>
                <a:latin typeface="Arial"/>
              </a:rPr>
              <a:t>So, to make this solution, we’d say that “Put 0.1 L of 10.0 M HCl in a graduated cylinder. Then dilute it until it has a final volume of 1.0 L.”</a:t>
            </a:r>
            <a:endParaRPr b="0" lang="en-US" sz="2000" spc="-1" strike="noStrike">
              <a:solidFill>
                <a:srgbClr val="000000"/>
              </a:solidFill>
              <a:latin typeface="Arial"/>
            </a:endParaRPr>
          </a:p>
        </p:txBody>
      </p:sp>
      <p:pic>
        <p:nvPicPr>
          <p:cNvPr id="200" name="" descr=""/>
          <p:cNvPicPr/>
          <p:nvPr/>
        </p:nvPicPr>
        <p:blipFill>
          <a:blip r:embed="rId1"/>
          <a:stretch/>
        </p:blipFill>
        <p:spPr>
          <a:xfrm>
            <a:off x="8339040" y="2309040"/>
            <a:ext cx="3211200" cy="1834920"/>
          </a:xfrm>
          <a:prstGeom prst="rect">
            <a:avLst/>
          </a:prstGeom>
          <a:ln w="0">
            <a:noFill/>
          </a:ln>
        </p:spPr>
      </p:pic>
      <p:sp>
        <p:nvSpPr>
          <p:cNvPr id="201" name=""/>
          <p:cNvSpPr txBox="1"/>
          <p:nvPr/>
        </p:nvSpPr>
        <p:spPr>
          <a:xfrm>
            <a:off x="8339040" y="4244760"/>
            <a:ext cx="3126960" cy="1869840"/>
          </a:xfrm>
          <a:prstGeom prst="rect">
            <a:avLst/>
          </a:prstGeom>
          <a:noFill/>
          <a:ln w="0">
            <a:noFill/>
          </a:ln>
        </p:spPr>
        <p:txBody>
          <a:bodyPr lIns="90000" rIns="90000" tIns="45000" bIns="45000" anchor="t">
            <a:noAutofit/>
          </a:bodyPr>
          <a:p>
            <a:r>
              <a:rPr b="0" i="1" lang="en-US" sz="1600" spc="-1" strike="noStrike">
                <a:solidFill>
                  <a:srgbClr val="000000"/>
                </a:solidFill>
                <a:latin typeface="Arial"/>
              </a:rPr>
              <a:t>I have no idea what this diagram represents</a:t>
            </a:r>
            <a:endParaRPr b="0" i="1" lang="en-US" sz="1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2"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Something neat you can do with molality:  ____________________ properties!</a:t>
            </a:r>
            <a:endParaRPr b="0" lang="en-US" sz="4400" spc="-1" strike="noStrike">
              <a:solidFill>
                <a:schemeClr val="dk1"/>
              </a:solidFill>
              <a:latin typeface="Calibri"/>
            </a:endParaRPr>
          </a:p>
        </p:txBody>
      </p:sp>
      <p:sp>
        <p:nvSpPr>
          <p:cNvPr id="203" name="PlaceHolder 2"/>
          <p:cNvSpPr>
            <a:spLocks noGrp="1"/>
          </p:cNvSpPr>
          <p:nvPr>
            <p:ph/>
          </p:nvPr>
        </p:nvSpPr>
        <p:spPr>
          <a:xfrm>
            <a:off x="838080" y="1825560"/>
            <a:ext cx="10515240" cy="4350960"/>
          </a:xfrm>
          <a:prstGeom prst="rect">
            <a:avLst/>
          </a:prstGeom>
          <a:noFill/>
          <a:ln w="0">
            <a:noFill/>
          </a:ln>
        </p:spPr>
        <p:txBody>
          <a:bodyPr lIns="91440" rIns="91440" tIns="45720" bIns="45720" anchor="t">
            <a:noAutofit/>
          </a:bodyPr>
          <a:p>
            <a:pPr indent="0" defTabSz="914400">
              <a:lnSpc>
                <a:spcPct val="90000"/>
              </a:lnSpc>
              <a:spcBef>
                <a:spcPts val="1001"/>
              </a:spcBef>
              <a:buNone/>
              <a:tabLst>
                <a:tab algn="l" pos="0"/>
              </a:tabLst>
            </a:pPr>
            <a:r>
              <a:rPr b="0" lang="en-US" sz="2800" spc="-1" strike="noStrike">
                <a:solidFill>
                  <a:schemeClr val="dk1"/>
                </a:solidFill>
                <a:latin typeface="Calibri"/>
              </a:rPr>
              <a:t>“</a:t>
            </a:r>
            <a:r>
              <a:rPr b="0" lang="en-US" sz="2800" spc="-1" strike="noStrike">
                <a:solidFill>
                  <a:schemeClr val="dk1"/>
                </a:solidFill>
                <a:latin typeface="Calibri"/>
              </a:rPr>
              <a:t>_____________________ properties” are defined as any property of a solution that changes when the concentration of the solution changes.</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r>
              <a:rPr b="0" lang="en-US" sz="2800" spc="-1" strike="noStrike">
                <a:solidFill>
                  <a:schemeClr val="dk1"/>
                </a:solidFill>
                <a:latin typeface="Calibri"/>
              </a:rPr>
              <a:t>Examples:</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2800" spc="-1" strike="noStrike">
                <a:solidFill>
                  <a:schemeClr val="dk1"/>
                </a:solidFill>
                <a:latin typeface="Calibri"/>
              </a:rPr>
              <a:t>Melting point</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2800" spc="-1" strike="noStrike">
                <a:solidFill>
                  <a:schemeClr val="dk1"/>
                </a:solidFill>
                <a:latin typeface="Calibri"/>
              </a:rPr>
              <a:t>Boiling point</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2800" spc="-1" strike="noStrike">
                <a:solidFill>
                  <a:schemeClr val="dk1"/>
                </a:solidFill>
                <a:latin typeface="Calibri"/>
              </a:rPr>
              <a:t>Vapor pressure lowering</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2800" spc="-1" strike="noStrike">
                <a:solidFill>
                  <a:schemeClr val="dk1"/>
                </a:solidFill>
                <a:latin typeface="Calibri"/>
              </a:rPr>
              <a:t>Osmotic pressure increase</a:t>
            </a:r>
            <a:endParaRPr b="0" lang="en-US" sz="2800" spc="-1" strike="noStrike">
              <a:solidFill>
                <a:schemeClr val="dk1"/>
              </a:solidFill>
              <a:latin typeface="Calibri"/>
            </a:endParaRPr>
          </a:p>
        </p:txBody>
      </p:sp>
      <p:sp>
        <p:nvSpPr>
          <p:cNvPr id="204" name="TextBox 3"/>
          <p:cNvSpPr/>
          <p:nvPr/>
        </p:nvSpPr>
        <p:spPr>
          <a:xfrm>
            <a:off x="4244400" y="3632040"/>
            <a:ext cx="3702960" cy="3639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Calibri"/>
              </a:rPr>
              <a:t>We’ll focus on these</a:t>
            </a:r>
            <a:endParaRPr b="0" lang="en-US" sz="1800" spc="-1" strike="noStrike">
              <a:solidFill>
                <a:srgbClr val="000000"/>
              </a:solidFill>
              <a:latin typeface="Arial"/>
            </a:endParaRPr>
          </a:p>
        </p:txBody>
      </p:sp>
      <p:cxnSp>
        <p:nvCxnSpPr>
          <p:cNvPr id="205" name="Straight Arrow Connector 5"/>
          <p:cNvCxnSpPr/>
          <p:nvPr/>
        </p:nvCxnSpPr>
        <p:spPr>
          <a:xfrm flipH="1">
            <a:off x="3268800" y="3828960"/>
            <a:ext cx="857520" cy="91800"/>
          </a:xfrm>
          <a:prstGeom prst="straightConnector1">
            <a:avLst/>
          </a:prstGeom>
          <a:ln>
            <a:solidFill>
              <a:srgbClr val="4472c4"/>
            </a:solidFill>
            <a:tailEnd len="med" type="triangle" w="med"/>
          </a:ln>
        </p:spPr>
      </p:cxnSp>
      <p:cxnSp>
        <p:nvCxnSpPr>
          <p:cNvPr id="206" name="Straight Arrow Connector 7"/>
          <p:cNvCxnSpPr/>
          <p:nvPr/>
        </p:nvCxnSpPr>
        <p:spPr>
          <a:xfrm flipH="1">
            <a:off x="3211560" y="4103280"/>
            <a:ext cx="1032840" cy="366120"/>
          </a:xfrm>
          <a:prstGeom prst="straightConnector1">
            <a:avLst/>
          </a:prstGeom>
          <a:ln>
            <a:solidFill>
              <a:srgbClr val="4472c4"/>
            </a:solidFill>
            <a:tailEnd len="med" type="triangle" w="med"/>
          </a:ln>
        </p:spPr>
      </p:cxnSp>
      <p:pic>
        <p:nvPicPr>
          <p:cNvPr id="207" name="Picture 2" descr="Colligative Properties Explained - YouTube"/>
          <p:cNvPicPr/>
          <p:nvPr/>
        </p:nvPicPr>
        <p:blipFill>
          <a:blip r:embed="rId1"/>
          <a:stretch/>
        </p:blipFill>
        <p:spPr>
          <a:xfrm>
            <a:off x="6931080" y="2991960"/>
            <a:ext cx="3702960" cy="2777040"/>
          </a:xfrm>
          <a:prstGeom prst="rect">
            <a:avLst/>
          </a:prstGeom>
          <a:ln w="0">
            <a:noFill/>
          </a:ln>
        </p:spPr>
      </p:pic>
      <p:sp>
        <p:nvSpPr>
          <p:cNvPr id="208" name="TextBox 4"/>
          <p:cNvSpPr/>
          <p:nvPr/>
        </p:nvSpPr>
        <p:spPr>
          <a:xfrm>
            <a:off x="6931080" y="5803560"/>
            <a:ext cx="3702960" cy="9126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Calibri"/>
              </a:rPr>
              <a:t>It’s well-known that using a dynamic picture makes scientific concepts more exciting.</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9"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rmAutofit/>
          </a:bodyPr>
          <a:p>
            <a:pPr indent="0" defTabSz="914400">
              <a:lnSpc>
                <a:spcPct val="90000"/>
              </a:lnSpc>
              <a:buNone/>
            </a:pPr>
            <a:r>
              <a:rPr b="1" lang="en-US" sz="4000" spc="-1" strike="noStrike">
                <a:solidFill>
                  <a:schemeClr val="dk1"/>
                </a:solidFill>
                <a:latin typeface="Calibri Light"/>
              </a:rPr>
              <a:t>A weird thing:  Molality refers to </a:t>
            </a:r>
            <a:r>
              <a:rPr b="1" i="1" lang="en-US" sz="4000" spc="-1" strike="noStrike">
                <a:solidFill>
                  <a:schemeClr val="dk1"/>
                </a:solidFill>
                <a:latin typeface="Calibri Light"/>
              </a:rPr>
              <a:t>effective</a:t>
            </a:r>
            <a:r>
              <a:rPr b="1" lang="en-US" sz="4000" spc="-1" strike="noStrike">
                <a:solidFill>
                  <a:schemeClr val="dk1"/>
                </a:solidFill>
                <a:latin typeface="Calibri Light"/>
              </a:rPr>
              <a:t> molality</a:t>
            </a:r>
            <a:endParaRPr b="0" lang="en-US" sz="4000" spc="-1" strike="noStrike">
              <a:solidFill>
                <a:schemeClr val="dk1"/>
              </a:solidFill>
              <a:latin typeface="Calibri"/>
            </a:endParaRPr>
          </a:p>
        </p:txBody>
      </p:sp>
      <p:sp>
        <p:nvSpPr>
          <p:cNvPr id="210" name="PlaceHolder 2"/>
          <p:cNvSpPr>
            <a:spLocks noGrp="1"/>
          </p:cNvSpPr>
          <p:nvPr>
            <p:ph/>
          </p:nvPr>
        </p:nvSpPr>
        <p:spPr>
          <a:xfrm>
            <a:off x="1143000" y="1898640"/>
            <a:ext cx="7196040" cy="4350960"/>
          </a:xfrm>
          <a:prstGeom prst="rect">
            <a:avLst/>
          </a:prstGeom>
          <a:noFill/>
          <a:ln w="0">
            <a:noFill/>
          </a:ln>
        </p:spPr>
        <p:txBody>
          <a:bodyPr lIns="91440" rIns="91440" tIns="45720" bIns="45720" anchor="t">
            <a:noAutofit/>
          </a:bodyPr>
          <a:p>
            <a:pPr indent="0" defTabSz="914400">
              <a:lnSpc>
                <a:spcPct val="90000"/>
              </a:lnSpc>
              <a:spcBef>
                <a:spcPts val="1001"/>
              </a:spcBef>
              <a:buNone/>
              <a:tabLst>
                <a:tab algn="l" pos="0"/>
              </a:tabLst>
            </a:pPr>
            <a:r>
              <a:rPr b="0" lang="en-US" sz="2800" spc="-1" strike="noStrike">
                <a:solidFill>
                  <a:schemeClr val="dk1"/>
                </a:solidFill>
                <a:latin typeface="Calibri"/>
              </a:rPr>
              <a:t>What this means:  </a:t>
            </a:r>
            <a:endParaRPr b="0" lang="en-US" sz="2800" spc="-1" strike="noStrike">
              <a:solidFill>
                <a:schemeClr val="dk1"/>
              </a:solidFill>
              <a:latin typeface="Calibri"/>
            </a:endParaRPr>
          </a:p>
          <a:p>
            <a:pPr indent="0" defTabSz="914400">
              <a:lnSpc>
                <a:spcPct val="90000"/>
              </a:lnSpc>
              <a:spcBef>
                <a:spcPts val="1001"/>
              </a:spcBef>
              <a:buNone/>
              <a:tabLst>
                <a:tab algn="l" pos="0"/>
              </a:tabLst>
            </a:pPr>
            <a:r>
              <a:rPr b="0" lang="en-US" sz="2800" spc="-1" strike="noStrike">
                <a:solidFill>
                  <a:schemeClr val="dk1"/>
                </a:solidFill>
                <a:latin typeface="Calibri"/>
              </a:rPr>
              <a:t>It’s not the molality of the chemical compound, but the molality of </a:t>
            </a:r>
            <a:r>
              <a:rPr b="0" i="1" lang="en-US" sz="2800" spc="-1" strike="noStrike">
                <a:solidFill>
                  <a:schemeClr val="dk1"/>
                </a:solidFill>
                <a:latin typeface="Calibri"/>
              </a:rPr>
              <a:t>particles</a:t>
            </a:r>
            <a:r>
              <a:rPr b="0" lang="en-US" sz="2800" spc="-1" strike="noStrike">
                <a:solidFill>
                  <a:schemeClr val="dk1"/>
                </a:solidFill>
                <a:latin typeface="Calibri"/>
              </a:rPr>
              <a:t> in the solution.</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2800" spc="-1" strike="noStrike">
                <a:solidFill>
                  <a:schemeClr val="dk1"/>
                </a:solidFill>
                <a:latin typeface="Calibri"/>
              </a:rPr>
              <a:t>Covalent compounds:  Molecules don’t break apart, so effective molality is the same as actual molality.</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2800" spc="-1" strike="noStrike">
                <a:solidFill>
                  <a:schemeClr val="dk1"/>
                </a:solidFill>
                <a:latin typeface="Calibri"/>
              </a:rPr>
              <a:t>Ionic compounds:  Since ionic compounds break apart when something dissolves, the effective molality is equal to the molality times the number of ions in the compound.</a:t>
            </a:r>
            <a:endParaRPr b="0" lang="en-US" sz="2800" spc="-1" strike="noStrike">
              <a:solidFill>
                <a:schemeClr val="dk1"/>
              </a:solidFill>
              <a:latin typeface="Calibri"/>
            </a:endParaRPr>
          </a:p>
        </p:txBody>
      </p:sp>
      <p:pic>
        <p:nvPicPr>
          <p:cNvPr id="211" name="Picture 2" descr="Difference between Molarity and Molality - YouTube"/>
          <p:cNvPicPr/>
          <p:nvPr/>
        </p:nvPicPr>
        <p:blipFill>
          <a:blip r:embed="rId1"/>
          <a:stretch/>
        </p:blipFill>
        <p:spPr>
          <a:xfrm>
            <a:off x="8436960" y="2157840"/>
            <a:ext cx="3657240" cy="2057040"/>
          </a:xfrm>
          <a:prstGeom prst="rect">
            <a:avLst/>
          </a:prstGeom>
          <a:ln w="0">
            <a:noFill/>
          </a:ln>
        </p:spPr>
      </p:pic>
      <p:sp>
        <p:nvSpPr>
          <p:cNvPr id="212" name="TextBox 4"/>
          <p:cNvSpPr/>
          <p:nvPr/>
        </p:nvSpPr>
        <p:spPr>
          <a:xfrm>
            <a:off x="8534520" y="4303800"/>
            <a:ext cx="3657240" cy="9126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Calibri"/>
              </a:rPr>
              <a:t>The most exciting image I could find online for the concentration of solutions.</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3"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Which leads to this handy rule:</a:t>
            </a:r>
            <a:endParaRPr b="0" lang="en-US" sz="4400" spc="-1" strike="noStrike">
              <a:solidFill>
                <a:schemeClr val="dk1"/>
              </a:solidFill>
              <a:latin typeface="Calibri"/>
            </a:endParaRPr>
          </a:p>
        </p:txBody>
      </p:sp>
      <p:sp>
        <p:nvSpPr>
          <p:cNvPr id="214" name="PlaceHolder 2"/>
          <p:cNvSpPr>
            <a:spLocks noGrp="1"/>
          </p:cNvSpPr>
          <p:nvPr>
            <p:ph/>
          </p:nvPr>
        </p:nvSpPr>
        <p:spPr>
          <a:xfrm>
            <a:off x="838080" y="1750320"/>
            <a:ext cx="10515240" cy="1603080"/>
          </a:xfrm>
          <a:prstGeom prst="rect">
            <a:avLst/>
          </a:prstGeom>
          <a:noFill/>
          <a:ln w="0">
            <a:noFill/>
          </a:ln>
        </p:spPr>
        <p:txBody>
          <a:bodyPr lIns="91440" rIns="91440" tIns="45720" bIns="45720" anchor="t">
            <a:noAutofit/>
          </a:bodyPr>
          <a:p>
            <a:pPr indent="0" defTabSz="914400">
              <a:lnSpc>
                <a:spcPct val="90000"/>
              </a:lnSpc>
              <a:spcBef>
                <a:spcPts val="1001"/>
              </a:spcBef>
              <a:buNone/>
              <a:tabLst>
                <a:tab algn="l" pos="0"/>
              </a:tabLst>
            </a:pPr>
            <a:r>
              <a:rPr b="1" lang="en-US" sz="2800" spc="-1" strike="noStrike">
                <a:solidFill>
                  <a:schemeClr val="dk1"/>
                </a:solidFill>
                <a:latin typeface="Calibri"/>
              </a:rPr>
              <a:t>Molality = moles of solute/kg of solvent</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r>
              <a:rPr b="1" lang="en-US" sz="2800" spc="-1" strike="noStrike">
                <a:solidFill>
                  <a:schemeClr val="dk1"/>
                </a:solidFill>
                <a:latin typeface="Calibri"/>
              </a:rPr>
              <a:t>Effective molality = “moles of stuff”/kg of solvent</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p:txBody>
      </p:sp>
      <p:sp>
        <p:nvSpPr>
          <p:cNvPr id="215" name="TextBox 4"/>
          <p:cNvSpPr/>
          <p:nvPr/>
        </p:nvSpPr>
        <p:spPr>
          <a:xfrm>
            <a:off x="1590840" y="3429000"/>
            <a:ext cx="9256320" cy="30783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tabLst>
                <a:tab algn="l" pos="0"/>
              </a:tabLst>
            </a:pPr>
            <a:r>
              <a:rPr b="0" lang="en-US" sz="2800" spc="-1" strike="noStrike">
                <a:solidFill>
                  <a:schemeClr val="dk1"/>
                </a:solidFill>
                <a:latin typeface="Calibri"/>
              </a:rPr>
              <a:t>Moles of stuff is found in the following way:</a:t>
            </a:r>
            <a:endParaRPr b="0" lang="en-US" sz="2800" spc="-1" strike="noStrike">
              <a:solidFill>
                <a:srgbClr val="000000"/>
              </a:solidFill>
              <a:latin typeface="Arial"/>
            </a:endParaRPr>
          </a:p>
          <a:p>
            <a:pPr marL="285840" indent="-285840" defTabSz="914400">
              <a:lnSpc>
                <a:spcPct val="100000"/>
              </a:lnSpc>
              <a:buClr>
                <a:srgbClr val="000000"/>
              </a:buClr>
              <a:buFont typeface="Arial"/>
              <a:buChar char="•"/>
              <a:tabLst>
                <a:tab algn="l" pos="0"/>
              </a:tabLst>
            </a:pPr>
            <a:r>
              <a:rPr b="0" lang="en-US" sz="2800" spc="-1" strike="noStrike">
                <a:solidFill>
                  <a:schemeClr val="dk1"/>
                </a:solidFill>
                <a:latin typeface="Calibri"/>
              </a:rPr>
              <a:t>For covalent compounds, we don’t worry about effective molality at all.  This is because when a single molecule of a covalent molecule dissolves, it doesn’t break apart.</a:t>
            </a:r>
            <a:endParaRPr b="0" lang="en-US" sz="2800" spc="-1" strike="noStrike">
              <a:solidFill>
                <a:srgbClr val="000000"/>
              </a:solidFill>
              <a:latin typeface="Arial"/>
            </a:endParaRPr>
          </a:p>
          <a:p>
            <a:pPr marL="285840" indent="-285840" defTabSz="914400">
              <a:lnSpc>
                <a:spcPct val="100000"/>
              </a:lnSpc>
              <a:buClr>
                <a:srgbClr val="000000"/>
              </a:buClr>
              <a:buFont typeface="Arial"/>
              <a:buChar char="•"/>
              <a:tabLst>
                <a:tab algn="l" pos="0"/>
              </a:tabLst>
            </a:pPr>
            <a:r>
              <a:rPr b="0" lang="en-US" sz="2800" spc="-1" strike="noStrike">
                <a:solidFill>
                  <a:schemeClr val="dk1"/>
                </a:solidFill>
                <a:latin typeface="Calibri"/>
              </a:rPr>
              <a:t>For ionic compounds, we multiply the molality by the number of ions present in the compound.  “Moles of Stuff” = moles X number of ions in the compound.</a:t>
            </a:r>
            <a:endParaRPr b="0" lang="en-US" sz="2800" spc="-1" strike="noStrike">
              <a:solidFill>
                <a:srgbClr val="000000"/>
              </a:solidFill>
              <a:latin typeface="Arial"/>
            </a:endParaRPr>
          </a:p>
        </p:txBody>
      </p:sp>
      <p:pic>
        <p:nvPicPr>
          <p:cNvPr id="216" name="Picture 2" descr="Rule Of Thumb T-Shirt | SnorgTees"/>
          <p:cNvPicPr/>
          <p:nvPr/>
        </p:nvPicPr>
        <p:blipFill>
          <a:blip r:embed="rId1"/>
          <a:stretch/>
        </p:blipFill>
        <p:spPr>
          <a:xfrm>
            <a:off x="9032040" y="246600"/>
            <a:ext cx="2657520" cy="2657520"/>
          </a:xfrm>
          <a:prstGeom prst="rect">
            <a:avLst/>
          </a:prstGeom>
          <a:ln w="0">
            <a:noFill/>
          </a:ln>
        </p:spPr>
      </p:pic>
      <p:sp>
        <p:nvSpPr>
          <p:cNvPr id="217" name="TextBox 6"/>
          <p:cNvSpPr/>
          <p:nvPr/>
        </p:nvSpPr>
        <p:spPr>
          <a:xfrm>
            <a:off x="9032040" y="2939040"/>
            <a:ext cx="2657520" cy="6382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Calibri"/>
              </a:rPr>
              <a:t>What Mr. Guch sees in his closet at 2 a.m.</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8" name="PlaceHolder 1"/>
          <p:cNvSpPr>
            <a:spLocks noGrp="1"/>
          </p:cNvSpPr>
          <p:nvPr>
            <p:ph type="title"/>
          </p:nvPr>
        </p:nvSpPr>
        <p:spPr>
          <a:xfrm>
            <a:off x="545760" y="24336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How this works:</a:t>
            </a:r>
            <a:endParaRPr b="0" lang="en-US" sz="4400" spc="-1" strike="noStrike">
              <a:solidFill>
                <a:schemeClr val="dk1"/>
              </a:solidFill>
              <a:latin typeface="Calibri"/>
            </a:endParaRPr>
          </a:p>
        </p:txBody>
      </p:sp>
      <p:sp>
        <p:nvSpPr>
          <p:cNvPr id="219" name="PlaceHolder 2"/>
          <p:cNvSpPr>
            <a:spLocks noGrp="1"/>
          </p:cNvSpPr>
          <p:nvPr>
            <p:ph/>
          </p:nvPr>
        </p:nvSpPr>
        <p:spPr>
          <a:xfrm>
            <a:off x="838080" y="1463040"/>
            <a:ext cx="10515240" cy="4713480"/>
          </a:xfrm>
          <a:prstGeom prst="rect">
            <a:avLst/>
          </a:prstGeom>
          <a:noFill/>
          <a:ln w="0">
            <a:noFill/>
          </a:ln>
        </p:spPr>
        <p:txBody>
          <a:bodyPr lIns="91440" rIns="91440" tIns="45720" bIns="45720" anchor="t">
            <a:normAutofit/>
          </a:bodyPr>
          <a:p>
            <a:pPr indent="0" defTabSz="914400">
              <a:lnSpc>
                <a:spcPct val="90000"/>
              </a:lnSpc>
              <a:spcBef>
                <a:spcPts val="1001"/>
              </a:spcBef>
              <a:buNone/>
              <a:tabLst>
                <a:tab algn="l" pos="0"/>
              </a:tabLst>
            </a:pPr>
            <a:r>
              <a:rPr b="0" lang="en-US" sz="2800" spc="-1" strike="noStrike">
                <a:solidFill>
                  <a:schemeClr val="dk1"/>
                </a:solidFill>
                <a:latin typeface="Calibri"/>
              </a:rPr>
              <a:t>If I make a solution by adding 1.5 L of water to 2.0 moles of a covalent compound, the effective molality is 1.5 kg water/2.0 moles solute = 0.75 m.</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r>
              <a:rPr b="0" lang="en-US" sz="2800" spc="-1" strike="noStrike">
                <a:solidFill>
                  <a:schemeClr val="dk1"/>
                </a:solidFill>
                <a:latin typeface="Calibri"/>
              </a:rPr>
              <a:t>However, if I make a solution by adding 1.5 L of water to 2.0 moles of NaOH, the effective molality is equal to:</a:t>
            </a:r>
            <a:endParaRPr b="0" lang="en-US" sz="2800" spc="-1" strike="noStrike">
              <a:solidFill>
                <a:schemeClr val="dk1"/>
              </a:solidFill>
              <a:latin typeface="Calibri"/>
            </a:endParaRPr>
          </a:p>
          <a:p>
            <a:pPr indent="0" algn="ctr" defTabSz="914400">
              <a:lnSpc>
                <a:spcPct val="90000"/>
              </a:lnSpc>
              <a:spcBef>
                <a:spcPts val="1001"/>
              </a:spcBef>
              <a:buNone/>
              <a:tabLst>
                <a:tab algn="l" pos="0"/>
              </a:tabLst>
            </a:pPr>
            <a:r>
              <a:rPr b="0" lang="en-US" sz="2800" spc="-1" strike="noStrike">
                <a:solidFill>
                  <a:schemeClr val="dk1"/>
                </a:solidFill>
                <a:latin typeface="Calibri"/>
              </a:rPr>
              <a:t>M</a:t>
            </a:r>
            <a:r>
              <a:rPr b="0" lang="en-US" sz="2800" spc="-1" strike="noStrike" baseline="-25000">
                <a:solidFill>
                  <a:schemeClr val="dk1"/>
                </a:solidFill>
                <a:latin typeface="Calibri"/>
              </a:rPr>
              <a:t>eff </a:t>
            </a:r>
            <a:r>
              <a:rPr b="0" lang="en-US" sz="2800" spc="-1" strike="noStrike">
                <a:solidFill>
                  <a:schemeClr val="dk1"/>
                </a:solidFill>
                <a:latin typeface="Calibri"/>
              </a:rPr>
              <a:t>= m(number of particles)</a:t>
            </a:r>
            <a:endParaRPr b="0" lang="en-US" sz="2800" spc="-1" strike="noStrike">
              <a:solidFill>
                <a:schemeClr val="dk1"/>
              </a:solidFill>
              <a:latin typeface="Calibri"/>
            </a:endParaRPr>
          </a:p>
          <a:p>
            <a:pPr indent="0" defTabSz="914400">
              <a:lnSpc>
                <a:spcPct val="90000"/>
              </a:lnSpc>
              <a:spcBef>
                <a:spcPts val="1001"/>
              </a:spcBef>
              <a:buNone/>
              <a:tabLst>
                <a:tab algn="l" pos="0"/>
              </a:tabLst>
            </a:pPr>
            <a:r>
              <a:rPr b="0" lang="en-US" sz="2800" spc="-1" strike="noStrike">
                <a:solidFill>
                  <a:schemeClr val="dk1"/>
                </a:solidFill>
                <a:latin typeface="Calibri"/>
              </a:rPr>
              <a:t>So, since the actual molality is 0.75 m (see above) and there are two ions in every NaOH (the Na</a:t>
            </a:r>
            <a:r>
              <a:rPr b="0" lang="en-US" sz="2800" spc="-1" strike="noStrike" baseline="30000">
                <a:solidFill>
                  <a:schemeClr val="dk1"/>
                </a:solidFill>
                <a:latin typeface="Calibri"/>
              </a:rPr>
              <a:t>+</a:t>
            </a:r>
            <a:r>
              <a:rPr b="0" lang="en-US" sz="2800" spc="-1" strike="noStrike">
                <a:solidFill>
                  <a:schemeClr val="dk1"/>
                </a:solidFill>
                <a:latin typeface="Calibri"/>
              </a:rPr>
              <a:t> and OH</a:t>
            </a:r>
            <a:r>
              <a:rPr b="0" lang="en-US" sz="2800" spc="-1" strike="noStrike" baseline="30000">
                <a:solidFill>
                  <a:schemeClr val="dk1"/>
                </a:solidFill>
                <a:latin typeface="Calibri"/>
              </a:rPr>
              <a:t>-</a:t>
            </a:r>
            <a:r>
              <a:rPr b="0" lang="en-US" sz="2800" spc="-1" strike="noStrike">
                <a:solidFill>
                  <a:schemeClr val="dk1"/>
                </a:solidFill>
                <a:latin typeface="Calibri"/>
              </a:rPr>
              <a:t>), the concentration is</a:t>
            </a:r>
            <a:endParaRPr b="0" lang="en-US" sz="2800" spc="-1" strike="noStrike">
              <a:solidFill>
                <a:schemeClr val="dk1"/>
              </a:solidFill>
              <a:latin typeface="Calibri"/>
            </a:endParaRPr>
          </a:p>
          <a:p>
            <a:pPr indent="0" algn="ctr" defTabSz="914400">
              <a:lnSpc>
                <a:spcPct val="90000"/>
              </a:lnSpc>
              <a:spcBef>
                <a:spcPts val="1001"/>
              </a:spcBef>
              <a:buNone/>
              <a:tabLst>
                <a:tab algn="l" pos="0"/>
              </a:tabLst>
            </a:pPr>
            <a:r>
              <a:rPr b="0" lang="en-US" sz="2800" spc="-1" strike="noStrike">
                <a:solidFill>
                  <a:schemeClr val="dk1"/>
                </a:solidFill>
                <a:latin typeface="Calibri"/>
              </a:rPr>
              <a:t>M</a:t>
            </a:r>
            <a:r>
              <a:rPr b="0" lang="en-US" sz="2800" spc="-1" strike="noStrike" baseline="-25000">
                <a:solidFill>
                  <a:schemeClr val="dk1"/>
                </a:solidFill>
                <a:latin typeface="Calibri"/>
              </a:rPr>
              <a:t>eff</a:t>
            </a:r>
            <a:r>
              <a:rPr b="0" lang="en-US" sz="2800" spc="-1" strike="noStrike">
                <a:solidFill>
                  <a:schemeClr val="dk1"/>
                </a:solidFill>
                <a:latin typeface="Calibri"/>
              </a:rPr>
              <a:t> = (0.75 M)(2) = 1.5 m </a:t>
            </a:r>
            <a:endParaRPr b="0" lang="en-US" sz="2800" spc="-1" strike="noStrike">
              <a:solidFill>
                <a:schemeClr val="dk1"/>
              </a:solidFill>
              <a:latin typeface="Calibri"/>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0"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So, let’s do another molality problem</a:t>
            </a:r>
            <a:endParaRPr b="0" lang="en-US" sz="4400" spc="-1" strike="noStrike">
              <a:solidFill>
                <a:schemeClr val="dk1"/>
              </a:solidFill>
              <a:latin typeface="Calibri"/>
            </a:endParaRPr>
          </a:p>
        </p:txBody>
      </p:sp>
      <p:sp>
        <p:nvSpPr>
          <p:cNvPr id="221" name="PlaceHolder 2"/>
          <p:cNvSpPr>
            <a:spLocks noGrp="1"/>
          </p:cNvSpPr>
          <p:nvPr>
            <p:ph/>
          </p:nvPr>
        </p:nvSpPr>
        <p:spPr>
          <a:xfrm>
            <a:off x="838080" y="1690560"/>
            <a:ext cx="10515240" cy="4485960"/>
          </a:xfrm>
          <a:prstGeom prst="rect">
            <a:avLst/>
          </a:prstGeom>
          <a:noFill/>
          <a:ln w="0">
            <a:noFill/>
          </a:ln>
        </p:spPr>
        <p:txBody>
          <a:bodyPr lIns="91440" rIns="91440" tIns="45720" bIns="45720" anchor="t">
            <a:noAutofit/>
          </a:bodyPr>
          <a:p>
            <a:pPr indent="0" defTabSz="914400">
              <a:lnSpc>
                <a:spcPct val="90000"/>
              </a:lnSpc>
              <a:spcBef>
                <a:spcPts val="1001"/>
              </a:spcBef>
              <a:buNone/>
              <a:tabLst>
                <a:tab algn="l" pos="0"/>
              </a:tabLst>
            </a:pPr>
            <a:r>
              <a:rPr b="0" lang="en-US" sz="2800" spc="-1" strike="noStrike">
                <a:solidFill>
                  <a:schemeClr val="dk1"/>
                </a:solidFill>
                <a:latin typeface="Calibri"/>
              </a:rPr>
              <a:t>What is the molality of a solution made by adding 450 mL of water to 35 grams of calcium chloride?</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r>
              <a:rPr b="0" lang="en-US" sz="2800" spc="-1" strike="noStrike">
                <a:solidFill>
                  <a:schemeClr val="dk1"/>
                </a:solidFill>
                <a:latin typeface="Calibri"/>
              </a:rPr>
              <a:t>Solution:  molality = moles/kg solvent</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2800" spc="-1" strike="noStrike">
                <a:solidFill>
                  <a:schemeClr val="dk1"/>
                </a:solidFill>
                <a:latin typeface="Calibri"/>
              </a:rPr>
              <a:t>Moles of CaCl</a:t>
            </a:r>
            <a:r>
              <a:rPr b="0" lang="en-US" sz="2800" spc="-1" strike="noStrike" baseline="-25000">
                <a:solidFill>
                  <a:schemeClr val="dk1"/>
                </a:solidFill>
                <a:latin typeface="Calibri"/>
              </a:rPr>
              <a:t>2</a:t>
            </a:r>
            <a:r>
              <a:rPr b="0" lang="en-US" sz="2800" spc="-1" strike="noStrike">
                <a:solidFill>
                  <a:schemeClr val="dk1"/>
                </a:solidFill>
                <a:latin typeface="Calibri"/>
              </a:rPr>
              <a:t> = 0.32 moles</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2800" spc="-1" strike="noStrike">
                <a:solidFill>
                  <a:schemeClr val="dk1"/>
                </a:solidFill>
                <a:latin typeface="Calibri"/>
              </a:rPr>
              <a:t>kg of solvent = 0.450 kg</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tabLst>
                <a:tab algn="l" pos="0"/>
              </a:tabLst>
            </a:pPr>
            <a:r>
              <a:rPr b="0" lang="en-US" sz="2800" spc="-1" strike="noStrike">
                <a:solidFill>
                  <a:schemeClr val="dk1"/>
                </a:solidFill>
                <a:latin typeface="Calibri"/>
              </a:rPr>
              <a:t>The multiplier = 3 (2 chloride ions, 1 calcium ion) </a:t>
            </a: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algn="ctr" defTabSz="914400">
              <a:lnSpc>
                <a:spcPct val="90000"/>
              </a:lnSpc>
              <a:spcBef>
                <a:spcPts val="1001"/>
              </a:spcBef>
              <a:buNone/>
              <a:tabLst>
                <a:tab algn="l" pos="0"/>
              </a:tabLst>
            </a:pPr>
            <a:r>
              <a:rPr b="1" lang="en-US" sz="2800" spc="-1" strike="noStrike">
                <a:solidFill>
                  <a:schemeClr val="dk1"/>
                </a:solidFill>
                <a:latin typeface="Calibri"/>
              </a:rPr>
              <a:t>m = (0.32 mol)(3 ions)/(0.450 kg) = 2.13 m</a:t>
            </a:r>
            <a:endParaRPr b="0" lang="en-US" sz="2800" spc="-1" strike="noStrike">
              <a:solidFill>
                <a:schemeClr val="dk1"/>
              </a:solidFill>
              <a:latin typeface="Calibri"/>
            </a:endParaRPr>
          </a:p>
        </p:txBody>
      </p:sp>
      <p:pic>
        <p:nvPicPr>
          <p:cNvPr id="222" name="Picture 2" descr="Old Man Thumbs Up Memes - Imgflip"/>
          <p:cNvPicPr/>
          <p:nvPr/>
        </p:nvPicPr>
        <p:blipFill>
          <a:blip r:embed="rId1"/>
          <a:stretch/>
        </p:blipFill>
        <p:spPr>
          <a:xfrm>
            <a:off x="9054360" y="2307960"/>
            <a:ext cx="2904120" cy="2398320"/>
          </a:xfrm>
          <a:prstGeom prst="rect">
            <a:avLst/>
          </a:prstGeom>
          <a:ln w="0">
            <a:noFill/>
          </a:ln>
        </p:spPr>
      </p:pic>
      <p:sp>
        <p:nvSpPr>
          <p:cNvPr id="223" name="TextBox 3"/>
          <p:cNvSpPr/>
          <p:nvPr/>
        </p:nvSpPr>
        <p:spPr>
          <a:xfrm>
            <a:off x="8644320" y="4771440"/>
            <a:ext cx="3137400" cy="3639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Calibri"/>
              </a:rPr>
              <a:t>Even this dead meme approves!</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4"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____________ point increase:</a:t>
            </a:r>
            <a:endParaRPr b="0" lang="en-US" sz="4400" spc="-1" strike="noStrike">
              <a:solidFill>
                <a:schemeClr val="dk1"/>
              </a:solidFill>
              <a:latin typeface="Calibri"/>
            </a:endParaRPr>
          </a:p>
        </p:txBody>
      </p:sp>
      <p:sp>
        <p:nvSpPr>
          <p:cNvPr id="225" name="TextBox 3"/>
          <p:cNvSpPr/>
          <p:nvPr/>
        </p:nvSpPr>
        <p:spPr>
          <a:xfrm>
            <a:off x="960120" y="1486080"/>
            <a:ext cx="10393200" cy="64584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endParaRPr b="0" lang="en-US" sz="1800" spc="-1" strike="noStrike">
              <a:solidFill>
                <a:srgbClr val="000000"/>
              </a:solidFill>
              <a:latin typeface="Arial"/>
            </a:endParaRPr>
          </a:p>
          <a:p>
            <a:pPr defTabSz="914400">
              <a:lnSpc>
                <a:spcPct val="100000"/>
              </a:lnSpc>
            </a:pPr>
            <a:endParaRPr b="0" lang="en-US" sz="1800" spc="-1" strike="noStrike">
              <a:solidFill>
                <a:srgbClr val="000000"/>
              </a:solidFill>
              <a:latin typeface="Arial"/>
            </a:endParaRPr>
          </a:p>
        </p:txBody>
      </p:sp>
      <p:sp>
        <p:nvSpPr>
          <p:cNvPr id="226" name="TextBox 5"/>
          <p:cNvSpPr/>
          <p:nvPr/>
        </p:nvSpPr>
        <p:spPr>
          <a:xfrm>
            <a:off x="960120" y="1486080"/>
            <a:ext cx="10393200" cy="53013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2400" spc="-1" strike="noStrike">
                <a:solidFill>
                  <a:schemeClr val="dk1"/>
                </a:solidFill>
                <a:latin typeface="Calibri"/>
              </a:rPr>
              <a:t>Increasing the concentration of a solution will cause the boiling point to increase from that of the pure solvent.</a:t>
            </a:r>
            <a:endParaRPr b="0" lang="en-US" sz="2400" spc="-1" strike="noStrike">
              <a:solidFill>
                <a:srgbClr val="000000"/>
              </a:solidFill>
              <a:latin typeface="Arial"/>
            </a:endParaRPr>
          </a:p>
          <a:p>
            <a:pPr defTabSz="914400">
              <a:lnSpc>
                <a:spcPct val="100000"/>
              </a:lnSpc>
            </a:pPr>
            <a:endParaRPr b="0" lang="en-US" sz="2400" spc="-1" strike="noStrike">
              <a:solidFill>
                <a:srgbClr val="000000"/>
              </a:solidFill>
              <a:latin typeface="Arial"/>
            </a:endParaRPr>
          </a:p>
          <a:p>
            <a:pPr defTabSz="914400">
              <a:lnSpc>
                <a:spcPct val="100000"/>
              </a:lnSpc>
            </a:pPr>
            <a:r>
              <a:rPr b="0" lang="en-US" sz="2200" spc="-1" strike="noStrike">
                <a:solidFill>
                  <a:schemeClr val="dk1"/>
                </a:solidFill>
                <a:latin typeface="Calibri"/>
              </a:rPr>
              <a:t>The equation that describes the change in </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rPr>
              <a:t>melting point is:</a:t>
            </a:r>
            <a:endParaRPr b="0" lang="en-US" sz="2200" spc="-1" strike="noStrike">
              <a:solidFill>
                <a:srgbClr val="000000"/>
              </a:solidFill>
              <a:latin typeface="Arial"/>
            </a:endParaRPr>
          </a:p>
          <a:p>
            <a:pPr defTabSz="914400">
              <a:lnSpc>
                <a:spcPct val="100000"/>
              </a:lnSpc>
            </a:pPr>
            <a:endParaRPr b="0" lang="en-US" sz="2200" spc="-1" strike="noStrike">
              <a:solidFill>
                <a:srgbClr val="000000"/>
              </a:solidFill>
              <a:latin typeface="Arial"/>
            </a:endParaRPr>
          </a:p>
          <a:p>
            <a:pPr defTabSz="914400">
              <a:lnSpc>
                <a:spcPct val="100000"/>
              </a:lnSpc>
            </a:pPr>
            <a:r>
              <a:rPr b="0" i="1" lang="en-US" sz="2400" spc="-1" strike="noStrike">
                <a:solidFill>
                  <a:schemeClr val="dk1"/>
                </a:solidFill>
                <a:latin typeface="Tahoma"/>
                <a:ea typeface="Tahoma"/>
              </a:rPr>
              <a:t>	</a:t>
            </a:r>
            <a:r>
              <a:rPr b="0" i="1" lang="en-US" sz="2400" spc="-1" strike="noStrike">
                <a:solidFill>
                  <a:schemeClr val="dk1"/>
                </a:solidFill>
                <a:latin typeface="Tahoma"/>
                <a:ea typeface="Tahoma"/>
              </a:rPr>
              <a:t>	</a:t>
            </a:r>
            <a:r>
              <a:rPr b="0" i="1" lang="en-US" sz="2400" spc="-1" strike="noStrike">
                <a:solidFill>
                  <a:schemeClr val="dk1"/>
                </a:solidFill>
                <a:latin typeface="Tahoma"/>
                <a:ea typeface="Tahoma"/>
              </a:rPr>
              <a:t>Δ</a:t>
            </a:r>
            <a:r>
              <a:rPr b="0" i="1" lang="en-US" sz="2400" spc="-1" strike="noStrike">
                <a:solidFill>
                  <a:schemeClr val="dk1"/>
                </a:solidFill>
                <a:latin typeface="Cambria Math"/>
                <a:ea typeface="Tahoma"/>
              </a:rPr>
              <a:t>T</a:t>
            </a:r>
            <a:r>
              <a:rPr b="0" i="1" lang="en-US" sz="2400" spc="-1" strike="noStrike" baseline="-8000">
                <a:solidFill>
                  <a:schemeClr val="dk1"/>
                </a:solidFill>
                <a:latin typeface="Cambria Math"/>
                <a:ea typeface="Tahoma"/>
              </a:rPr>
              <a:t>b</a:t>
            </a:r>
            <a:r>
              <a:rPr b="0" i="1" lang="en-US" sz="2400" spc="-1" strike="noStrike">
                <a:solidFill>
                  <a:schemeClr val="dk1"/>
                </a:solidFill>
                <a:latin typeface="Cambria Math"/>
                <a:ea typeface="Tahoma"/>
              </a:rPr>
              <a:t> = K</a:t>
            </a:r>
            <a:r>
              <a:rPr b="0" i="1" lang="en-US" sz="2400" spc="-1" strike="noStrike" baseline="-8000">
                <a:solidFill>
                  <a:schemeClr val="dk1"/>
                </a:solidFill>
                <a:latin typeface="Cambria Math"/>
                <a:ea typeface="Tahoma"/>
              </a:rPr>
              <a:t>b</a:t>
            </a:r>
            <a:r>
              <a:rPr b="0" i="1" lang="en-US" sz="2400" spc="-1" strike="noStrike">
                <a:solidFill>
                  <a:schemeClr val="dk1"/>
                </a:solidFill>
                <a:latin typeface="Cambria Math"/>
                <a:ea typeface="Tahoma"/>
              </a:rPr>
              <a:t>m</a:t>
            </a:r>
            <a:r>
              <a:rPr b="0" i="1" lang="en-US" sz="2400" spc="-1" strike="noStrike" baseline="-8000">
                <a:solidFill>
                  <a:schemeClr val="dk1"/>
                </a:solidFill>
                <a:latin typeface="Cambria Math"/>
                <a:ea typeface="Tahoma"/>
              </a:rPr>
              <a:t>eff</a:t>
            </a:r>
            <a:endParaRPr b="0" lang="en-US" sz="2400" spc="-1" strike="noStrike">
              <a:solidFill>
                <a:srgbClr val="000000"/>
              </a:solidFill>
              <a:latin typeface="Arial"/>
            </a:endParaRPr>
          </a:p>
          <a:p>
            <a:pPr defTabSz="914400">
              <a:lnSpc>
                <a:spcPct val="100000"/>
              </a:lnSpc>
            </a:pPr>
            <a:endParaRPr b="0" lang="en-US" sz="24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Put another way, the amount that the </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boiling point of a solution increases (</a:t>
            </a:r>
            <a:r>
              <a:rPr b="0" lang="en-US" sz="2200" spc="-1" strike="noStrike">
                <a:solidFill>
                  <a:schemeClr val="dk1"/>
                </a:solidFill>
                <a:latin typeface="Symbol"/>
                <a:ea typeface="Cambria Math"/>
              </a:rPr>
              <a:t>D</a:t>
            </a:r>
            <a:r>
              <a:rPr b="0" lang="en-US" sz="2200" spc="-1" strike="noStrike">
                <a:solidFill>
                  <a:schemeClr val="dk1"/>
                </a:solidFill>
                <a:latin typeface="Calibri"/>
                <a:ea typeface="Cambria Math"/>
              </a:rPr>
              <a:t>T</a:t>
            </a:r>
            <a:r>
              <a:rPr b="0" lang="en-US" sz="2200" spc="-1" strike="noStrike" baseline="-25000">
                <a:solidFill>
                  <a:schemeClr val="dk1"/>
                </a:solidFill>
                <a:latin typeface="Calibri"/>
                <a:ea typeface="Cambria Math"/>
              </a:rPr>
              <a:t>b</a:t>
            </a:r>
            <a:r>
              <a:rPr b="0" lang="en-US" sz="2200" spc="-1" strike="noStrike">
                <a:solidFill>
                  <a:schemeClr val="dk1"/>
                </a:solidFill>
                <a:latin typeface="Calibri"/>
                <a:ea typeface="Cambria Math"/>
              </a:rPr>
              <a:t>)</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is equal to the molality of the solution (m)</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times the boiling point elevation </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constant (K</a:t>
            </a:r>
            <a:r>
              <a:rPr b="0" lang="en-US" sz="2200" spc="-1" strike="noStrike" baseline="-25000">
                <a:solidFill>
                  <a:schemeClr val="dk1"/>
                </a:solidFill>
                <a:latin typeface="Calibri"/>
                <a:ea typeface="Cambria Math"/>
              </a:rPr>
              <a:t>b</a:t>
            </a:r>
            <a:r>
              <a:rPr b="0" lang="en-US" sz="2200" spc="-1" strike="noStrike">
                <a:solidFill>
                  <a:schemeClr val="dk1"/>
                </a:solidFill>
                <a:latin typeface="Calibri"/>
                <a:ea typeface="Cambria Math"/>
              </a:rPr>
              <a:t>, 0.52</a:t>
            </a:r>
            <a:r>
              <a:rPr b="0" lang="en-US" sz="2200" spc="-1" strike="noStrike" baseline="30000">
                <a:solidFill>
                  <a:schemeClr val="dk1"/>
                </a:solidFill>
                <a:latin typeface="Calibri"/>
                <a:ea typeface="Cambria Math"/>
              </a:rPr>
              <a:t>o</a:t>
            </a:r>
            <a:r>
              <a:rPr b="0" lang="en-US" sz="2200" spc="-1" strike="noStrike">
                <a:solidFill>
                  <a:schemeClr val="dk1"/>
                </a:solidFill>
                <a:latin typeface="Calibri"/>
                <a:ea typeface="Cambria Math"/>
              </a:rPr>
              <a:t> C/m)  which will always be </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given to you)</a:t>
            </a:r>
            <a:endParaRPr b="0" lang="en-US" sz="2200" spc="-1" strike="noStrike">
              <a:solidFill>
                <a:srgbClr val="000000"/>
              </a:solidFill>
              <a:latin typeface="Arial"/>
            </a:endParaRPr>
          </a:p>
          <a:p>
            <a:pPr defTabSz="914400">
              <a:lnSpc>
                <a:spcPct val="100000"/>
              </a:lnSpc>
            </a:pPr>
            <a:endParaRPr b="0" lang="en-US" sz="1800" spc="-1" strike="noStrike">
              <a:solidFill>
                <a:srgbClr val="000000"/>
              </a:solidFill>
              <a:latin typeface="Arial"/>
            </a:endParaRPr>
          </a:p>
        </p:txBody>
      </p:sp>
      <p:pic>
        <p:nvPicPr>
          <p:cNvPr id="227" name="Picture 4" descr="Boiling Point Elevation"/>
          <p:cNvPicPr/>
          <p:nvPr/>
        </p:nvPicPr>
        <p:blipFill>
          <a:blip r:embed="rId1"/>
          <a:stretch/>
        </p:blipFill>
        <p:spPr>
          <a:xfrm>
            <a:off x="6254280" y="2811600"/>
            <a:ext cx="4977000" cy="3245040"/>
          </a:xfrm>
          <a:prstGeom prst="rect">
            <a:avLst/>
          </a:prstGeom>
          <a:ln w="0">
            <a:noFill/>
          </a:ln>
        </p:spPr>
      </p:pic>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8"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rmAutofit/>
          </a:bodyPr>
          <a:p>
            <a:pPr indent="0" defTabSz="914400">
              <a:lnSpc>
                <a:spcPct val="90000"/>
              </a:lnSpc>
              <a:buNone/>
            </a:pPr>
            <a:r>
              <a:rPr b="1" lang="en-US" sz="4400" spc="-1" strike="noStrike">
                <a:solidFill>
                  <a:schemeClr val="dk1"/>
                </a:solidFill>
                <a:latin typeface="Calibri Light"/>
              </a:rPr>
              <a:t>Why does the addition of a solute cause the _____________ point to increase?</a:t>
            </a:r>
            <a:endParaRPr b="0" lang="en-US" sz="4400" spc="-1" strike="noStrike">
              <a:solidFill>
                <a:schemeClr val="dk1"/>
              </a:solidFill>
              <a:latin typeface="Calibri"/>
            </a:endParaRPr>
          </a:p>
        </p:txBody>
      </p:sp>
      <p:pic>
        <p:nvPicPr>
          <p:cNvPr id="229" name="Picture 4" descr="Question #c1499 + Example"/>
          <p:cNvPicPr/>
          <p:nvPr/>
        </p:nvPicPr>
        <p:blipFill>
          <a:blip r:embed="rId1"/>
          <a:stretch/>
        </p:blipFill>
        <p:spPr>
          <a:xfrm>
            <a:off x="952560" y="2065320"/>
            <a:ext cx="5935320" cy="3956760"/>
          </a:xfrm>
          <a:prstGeom prst="rect">
            <a:avLst/>
          </a:prstGeom>
          <a:ln w="0">
            <a:noFill/>
          </a:ln>
        </p:spPr>
      </p:pic>
      <p:sp>
        <p:nvSpPr>
          <p:cNvPr id="230" name="TextBox 5"/>
          <p:cNvSpPr/>
          <p:nvPr/>
        </p:nvSpPr>
        <p:spPr>
          <a:xfrm>
            <a:off x="7014240" y="2889720"/>
            <a:ext cx="4746240" cy="22842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2400" spc="-1" strike="noStrike">
                <a:solidFill>
                  <a:schemeClr val="dk1"/>
                </a:solidFill>
                <a:latin typeface="Calibri"/>
              </a:rPr>
              <a:t>As more of the solvent molecules on the surface of the solution are replaced with solute, it becomes less able to boil.  As a result, the boiling point increases over that of the pure solvent.</a:t>
            </a:r>
            <a:endParaRPr b="0" lang="en-US"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1" name="PlaceHolder 1"/>
          <p:cNvSpPr>
            <a:spLocks noGrp="1"/>
          </p:cNvSpPr>
          <p:nvPr>
            <p:ph type="title"/>
          </p:nvPr>
        </p:nvSpPr>
        <p:spPr>
          <a:xfrm>
            <a:off x="838080" y="16020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_____________ point decrease:</a:t>
            </a:r>
            <a:endParaRPr b="0" lang="en-US" sz="4400" spc="-1" strike="noStrike">
              <a:solidFill>
                <a:schemeClr val="dk1"/>
              </a:solidFill>
              <a:latin typeface="Calibri"/>
            </a:endParaRPr>
          </a:p>
        </p:txBody>
      </p:sp>
      <p:sp>
        <p:nvSpPr>
          <p:cNvPr id="232" name="TextBox 3"/>
          <p:cNvSpPr/>
          <p:nvPr/>
        </p:nvSpPr>
        <p:spPr>
          <a:xfrm>
            <a:off x="960120" y="1486080"/>
            <a:ext cx="10393200" cy="53326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2400" spc="-1" strike="noStrike">
                <a:solidFill>
                  <a:schemeClr val="dk1"/>
                </a:solidFill>
                <a:latin typeface="Calibri"/>
              </a:rPr>
              <a:t>Increasing the concentration of a solution will cause the melting point to decrease from that of the pure solvent.</a:t>
            </a:r>
            <a:endParaRPr b="0" lang="en-US" sz="2400" spc="-1" strike="noStrike">
              <a:solidFill>
                <a:srgbClr val="000000"/>
              </a:solidFill>
              <a:latin typeface="Arial"/>
            </a:endParaRPr>
          </a:p>
          <a:p>
            <a:pPr defTabSz="914400">
              <a:lnSpc>
                <a:spcPct val="100000"/>
              </a:lnSpc>
            </a:pPr>
            <a:endParaRPr b="0" lang="en-US" sz="2400" spc="-1" strike="noStrike">
              <a:solidFill>
                <a:srgbClr val="000000"/>
              </a:solidFill>
              <a:latin typeface="Arial"/>
            </a:endParaRPr>
          </a:p>
          <a:p>
            <a:pPr defTabSz="914400">
              <a:lnSpc>
                <a:spcPct val="100000"/>
              </a:lnSpc>
            </a:pPr>
            <a:r>
              <a:rPr b="0" lang="en-US" sz="2200" spc="-1" strike="noStrike">
                <a:solidFill>
                  <a:schemeClr val="dk1"/>
                </a:solidFill>
                <a:latin typeface="Calibri"/>
              </a:rPr>
              <a:t>The equation that describes the change in </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rPr>
              <a:t>melting point is:</a:t>
            </a:r>
            <a:endParaRPr b="0" lang="en-US" sz="2200" spc="-1" strike="noStrike">
              <a:solidFill>
                <a:srgbClr val="000000"/>
              </a:solidFill>
              <a:latin typeface="Arial"/>
            </a:endParaRPr>
          </a:p>
          <a:p>
            <a:pPr defTabSz="914400">
              <a:lnSpc>
                <a:spcPct val="100000"/>
              </a:lnSpc>
            </a:pPr>
            <a:endParaRPr b="0" lang="en-US" sz="2400" spc="-1" strike="noStrike">
              <a:solidFill>
                <a:srgbClr val="000000"/>
              </a:solidFill>
              <a:latin typeface="Arial"/>
            </a:endParaRPr>
          </a:p>
          <a:p>
            <a:pPr defTabSz="914400">
              <a:lnSpc>
                <a:spcPct val="100000"/>
              </a:lnSpc>
            </a:pPr>
            <a:r>
              <a:rPr b="0" i="1" lang="en-US" sz="2400" spc="-1" strike="noStrike">
                <a:solidFill>
                  <a:schemeClr val="dk1"/>
                </a:solidFill>
                <a:latin typeface="Tahoma"/>
                <a:ea typeface="Tahoma"/>
              </a:rPr>
              <a:t>	</a:t>
            </a:r>
            <a:r>
              <a:rPr b="0" i="1" lang="en-US" sz="2400" spc="-1" strike="noStrike">
                <a:solidFill>
                  <a:schemeClr val="dk1"/>
                </a:solidFill>
                <a:latin typeface="Tahoma"/>
                <a:ea typeface="Tahoma"/>
              </a:rPr>
              <a:t>	</a:t>
            </a:r>
            <a:r>
              <a:rPr b="0" i="1" lang="en-US" sz="2400" spc="-1" strike="noStrike">
                <a:solidFill>
                  <a:schemeClr val="dk1"/>
                </a:solidFill>
                <a:latin typeface="Tahoma"/>
                <a:ea typeface="Tahoma"/>
              </a:rPr>
              <a:t>Δ</a:t>
            </a:r>
            <a:r>
              <a:rPr b="0" i="1" lang="en-US" sz="2400" spc="-1" strike="noStrike">
                <a:solidFill>
                  <a:schemeClr val="dk1"/>
                </a:solidFill>
                <a:latin typeface="Cambria Math"/>
                <a:ea typeface="Tahoma"/>
              </a:rPr>
              <a:t>T</a:t>
            </a:r>
            <a:r>
              <a:rPr b="0" i="1" lang="en-US" sz="2400" spc="-1" strike="noStrike" baseline="-8000">
                <a:solidFill>
                  <a:schemeClr val="dk1"/>
                </a:solidFill>
                <a:latin typeface="Cambria Math"/>
                <a:ea typeface="Tahoma"/>
              </a:rPr>
              <a:t>f</a:t>
            </a:r>
            <a:r>
              <a:rPr b="0" i="1" lang="en-US" sz="2400" spc="-1" strike="noStrike">
                <a:solidFill>
                  <a:schemeClr val="dk1"/>
                </a:solidFill>
                <a:latin typeface="Cambria Math"/>
                <a:ea typeface="Tahoma"/>
              </a:rPr>
              <a:t> = K</a:t>
            </a:r>
            <a:r>
              <a:rPr b="0" i="1" lang="en-US" sz="2400" spc="-1" strike="noStrike" baseline="-8000">
                <a:solidFill>
                  <a:schemeClr val="dk1"/>
                </a:solidFill>
                <a:latin typeface="Cambria Math"/>
                <a:ea typeface="Tahoma"/>
              </a:rPr>
              <a:t>f</a:t>
            </a:r>
            <a:r>
              <a:rPr b="0" i="1" lang="en-US" sz="2400" spc="-1" strike="noStrike">
                <a:solidFill>
                  <a:schemeClr val="dk1"/>
                </a:solidFill>
                <a:latin typeface="Cambria Math"/>
                <a:ea typeface="Tahoma"/>
              </a:rPr>
              <a:t>m</a:t>
            </a:r>
            <a:r>
              <a:rPr b="0" i="1" lang="en-US" sz="2400" spc="-1" strike="noStrike" baseline="-8000">
                <a:solidFill>
                  <a:schemeClr val="dk1"/>
                </a:solidFill>
                <a:latin typeface="Cambria Math"/>
                <a:ea typeface="Tahoma"/>
              </a:rPr>
              <a:t>eff</a:t>
            </a:r>
            <a:endParaRPr b="0" lang="en-US" sz="2400" spc="-1" strike="noStrike">
              <a:solidFill>
                <a:srgbClr val="000000"/>
              </a:solidFill>
              <a:latin typeface="Arial"/>
            </a:endParaRPr>
          </a:p>
          <a:p>
            <a:pPr defTabSz="914400">
              <a:lnSpc>
                <a:spcPct val="100000"/>
              </a:lnSpc>
            </a:pPr>
            <a:endParaRPr b="0" lang="en-US" sz="24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Put another way, the amount that the </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melting point of a solution decreases (</a:t>
            </a:r>
            <a:r>
              <a:rPr b="0" lang="en-US" sz="2200" spc="-1" strike="noStrike">
                <a:solidFill>
                  <a:schemeClr val="dk1"/>
                </a:solidFill>
                <a:latin typeface="Symbol"/>
                <a:ea typeface="Cambria Math"/>
              </a:rPr>
              <a:t>D</a:t>
            </a:r>
            <a:r>
              <a:rPr b="0" lang="en-US" sz="2200" spc="-1" strike="noStrike">
                <a:solidFill>
                  <a:schemeClr val="dk1"/>
                </a:solidFill>
                <a:latin typeface="Calibri"/>
                <a:ea typeface="Cambria Math"/>
              </a:rPr>
              <a:t>T</a:t>
            </a:r>
            <a:r>
              <a:rPr b="0" lang="en-US" sz="2200" spc="-1" strike="noStrike" baseline="-25000">
                <a:solidFill>
                  <a:schemeClr val="dk1"/>
                </a:solidFill>
                <a:latin typeface="Calibri"/>
                <a:ea typeface="Cambria Math"/>
              </a:rPr>
              <a:t>f</a:t>
            </a:r>
            <a:r>
              <a:rPr b="0" lang="en-US" sz="2200" spc="-1" strike="noStrike">
                <a:solidFill>
                  <a:schemeClr val="dk1"/>
                </a:solidFill>
                <a:latin typeface="Calibri"/>
                <a:ea typeface="Cambria Math"/>
              </a:rPr>
              <a:t>)</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is equal to the effective molality of the solution (m)</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times the melting point depression </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constant (K</a:t>
            </a:r>
            <a:r>
              <a:rPr b="0" lang="en-US" sz="2200" spc="-1" strike="noStrike" baseline="-25000">
                <a:solidFill>
                  <a:schemeClr val="dk1"/>
                </a:solidFill>
                <a:latin typeface="Calibri"/>
                <a:ea typeface="Cambria Math"/>
              </a:rPr>
              <a:t>f</a:t>
            </a:r>
            <a:r>
              <a:rPr b="0" lang="en-US" sz="2200" spc="-1" strike="noStrike">
                <a:solidFill>
                  <a:schemeClr val="dk1"/>
                </a:solidFill>
                <a:latin typeface="Calibri"/>
                <a:ea typeface="Cambria Math"/>
              </a:rPr>
              <a:t>, 1.86</a:t>
            </a:r>
            <a:r>
              <a:rPr b="0" lang="en-US" sz="2200" spc="-1" strike="noStrike" baseline="30000">
                <a:solidFill>
                  <a:schemeClr val="dk1"/>
                </a:solidFill>
                <a:latin typeface="Calibri"/>
                <a:ea typeface="Cambria Math"/>
              </a:rPr>
              <a:t>o</a:t>
            </a:r>
            <a:r>
              <a:rPr b="0" lang="en-US" sz="2200" spc="-1" strike="noStrike">
                <a:solidFill>
                  <a:schemeClr val="dk1"/>
                </a:solidFill>
                <a:latin typeface="Calibri"/>
                <a:ea typeface="Cambria Math"/>
              </a:rPr>
              <a:t> C/m), which will always be </a:t>
            </a:r>
            <a:endParaRPr b="0" lang="en-US" sz="2200" spc="-1" strike="noStrike">
              <a:solidFill>
                <a:srgbClr val="000000"/>
              </a:solidFill>
              <a:latin typeface="Arial"/>
            </a:endParaRPr>
          </a:p>
          <a:p>
            <a:pPr defTabSz="914400">
              <a:lnSpc>
                <a:spcPct val="100000"/>
              </a:lnSpc>
            </a:pPr>
            <a:r>
              <a:rPr b="0" lang="en-US" sz="2200" spc="-1" strike="noStrike">
                <a:solidFill>
                  <a:schemeClr val="dk1"/>
                </a:solidFill>
                <a:latin typeface="Calibri"/>
                <a:ea typeface="Cambria Math"/>
              </a:rPr>
              <a:t>given to you)</a:t>
            </a:r>
            <a:endParaRPr b="0" lang="en-US" sz="2200" spc="-1" strike="noStrike">
              <a:solidFill>
                <a:srgbClr val="000000"/>
              </a:solidFill>
              <a:latin typeface="Arial"/>
            </a:endParaRPr>
          </a:p>
          <a:p>
            <a:pPr defTabSz="914400">
              <a:lnSpc>
                <a:spcPct val="100000"/>
              </a:lnSpc>
            </a:pPr>
            <a:endParaRPr b="0" lang="en-US" sz="1800" spc="-1" strike="noStrike">
              <a:solidFill>
                <a:srgbClr val="000000"/>
              </a:solidFill>
              <a:latin typeface="Arial"/>
            </a:endParaRPr>
          </a:p>
        </p:txBody>
      </p:sp>
      <p:sp>
        <p:nvSpPr>
          <p:cNvPr id="233" name="TextBox 5"/>
          <p:cNvSpPr/>
          <p:nvPr/>
        </p:nvSpPr>
        <p:spPr>
          <a:xfrm>
            <a:off x="7030440" y="5350320"/>
            <a:ext cx="4810680" cy="11869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Calibri"/>
              </a:rPr>
              <a:t>Fun facts:</a:t>
            </a:r>
            <a:endParaRPr b="0" lang="en-US" sz="1800" spc="-1" strike="noStrike">
              <a:solidFill>
                <a:srgbClr val="000000"/>
              </a:solidFill>
              <a:latin typeface="Arial"/>
            </a:endParaRPr>
          </a:p>
          <a:p>
            <a:pPr marL="285840" indent="-285840" defTabSz="914400">
              <a:lnSpc>
                <a:spcPct val="100000"/>
              </a:lnSpc>
              <a:buClr>
                <a:srgbClr val="000000"/>
              </a:buClr>
              <a:buFont typeface="Arial"/>
              <a:buChar char="•"/>
            </a:pPr>
            <a:r>
              <a:rPr b="0" i="1" lang="en-US" sz="1800" spc="-1" strike="noStrike">
                <a:solidFill>
                  <a:schemeClr val="dk1"/>
                </a:solidFill>
                <a:latin typeface="Calibri"/>
              </a:rPr>
              <a:t>Melting point and freezing point are the same temperature.</a:t>
            </a:r>
            <a:endParaRPr b="0" lang="en-US" sz="1800" spc="-1" strike="noStrike">
              <a:solidFill>
                <a:srgbClr val="000000"/>
              </a:solidFill>
              <a:latin typeface="Arial"/>
            </a:endParaRPr>
          </a:p>
          <a:p>
            <a:pPr marL="285840" indent="-285840" defTabSz="914400">
              <a:lnSpc>
                <a:spcPct val="100000"/>
              </a:lnSpc>
              <a:buClr>
                <a:srgbClr val="000000"/>
              </a:buClr>
              <a:buFont typeface="Arial"/>
              <a:buChar char="•"/>
            </a:pPr>
            <a:r>
              <a:rPr b="0" i="1" lang="en-US" sz="1800" spc="-1" strike="noStrike">
                <a:solidFill>
                  <a:schemeClr val="dk1"/>
                </a:solidFill>
                <a:latin typeface="Calibri"/>
              </a:rPr>
              <a:t>Ocean water freezes at -1.94 degrees Celsius</a:t>
            </a:r>
            <a:endParaRPr b="0" lang="en-US" sz="1800" spc="-1" strike="noStrike">
              <a:solidFill>
                <a:srgbClr val="000000"/>
              </a:solidFill>
              <a:latin typeface="Arial"/>
            </a:endParaRPr>
          </a:p>
        </p:txBody>
      </p:sp>
      <p:pic>
        <p:nvPicPr>
          <p:cNvPr id="234" name="Picture 2" descr="Thumbs Up Free Stock Photo - Public Domain Pictures"/>
          <p:cNvPicPr/>
          <p:nvPr/>
        </p:nvPicPr>
        <p:blipFill>
          <a:blip r:embed="rId1"/>
          <a:stretch/>
        </p:blipFill>
        <p:spPr>
          <a:xfrm>
            <a:off x="7918560" y="2206800"/>
            <a:ext cx="2022840" cy="3035520"/>
          </a:xfrm>
          <a:prstGeom prst="rect">
            <a:avLst/>
          </a:prstGeom>
          <a:ln w="0">
            <a:noFill/>
          </a:ln>
        </p:spPr>
      </p:pic>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5"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0" lang="en-US" sz="4400" spc="-1" strike="noStrike">
                <a:solidFill>
                  <a:schemeClr val="dk1"/>
                </a:solidFill>
                <a:latin typeface="Calibri Light"/>
              </a:rPr>
              <a:t>Why does the addition of a solute cause the _______________ point to decrease?</a:t>
            </a:r>
            <a:endParaRPr b="0" lang="en-US" sz="4400" spc="-1" strike="noStrike">
              <a:solidFill>
                <a:schemeClr val="dk1"/>
              </a:solidFill>
              <a:latin typeface="Calibri"/>
            </a:endParaRPr>
          </a:p>
        </p:txBody>
      </p:sp>
      <p:pic>
        <p:nvPicPr>
          <p:cNvPr id="236" name="Picture 4" descr="Salt doesn't melt ice – here's how it actually makes winter streets safe"/>
          <p:cNvPicPr/>
          <p:nvPr/>
        </p:nvPicPr>
        <p:blipFill>
          <a:blip r:embed="rId1"/>
          <a:stretch/>
        </p:blipFill>
        <p:spPr>
          <a:xfrm>
            <a:off x="1188720" y="1954800"/>
            <a:ext cx="5211720" cy="4164120"/>
          </a:xfrm>
          <a:prstGeom prst="rect">
            <a:avLst/>
          </a:prstGeom>
          <a:ln w="0">
            <a:noFill/>
          </a:ln>
        </p:spPr>
      </p:pic>
      <p:sp>
        <p:nvSpPr>
          <p:cNvPr id="237" name="TextBox 6"/>
          <p:cNvSpPr/>
          <p:nvPr/>
        </p:nvSpPr>
        <p:spPr>
          <a:xfrm>
            <a:off x="7299360" y="2238840"/>
            <a:ext cx="4272120" cy="30157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2400" spc="-1" strike="noStrike">
                <a:solidFill>
                  <a:schemeClr val="dk1"/>
                </a:solidFill>
                <a:latin typeface="Calibri"/>
              </a:rPr>
              <a:t>The presence of the solute makes it harder for the water molecules to arrange themselves into a stable pattern.  In order to get them to stay in a solid, the temperature needs to be lowered past the normal melting point.</a:t>
            </a:r>
            <a:endParaRPr b="0" lang="en-US"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useBgFill="1">
        <p:nvSpPr>
          <p:cNvPr id="86" name="Rectangle 74">
            <a:extLst>
              <a:ext uri="{C183D7F6-B498-43B3-948B-1728B52AA6E4}">
                <adec:decorative xmlns:adec="http://schemas.microsoft.com/office/drawing/2017/decorative" val="1"/>
              </a:ext>
            </a:extLst>
          </p:cNvPr>
          <p:cNvSpPr/>
          <p:nvPr/>
        </p:nvSpPr>
        <p:spPr>
          <a:xfrm>
            <a:off x="0" y="0"/>
            <a:ext cx="1219176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87" name="PlaceHolder 1"/>
          <p:cNvSpPr>
            <a:spLocks noGrp="1"/>
          </p:cNvSpPr>
          <p:nvPr>
            <p:ph type="title"/>
          </p:nvPr>
        </p:nvSpPr>
        <p:spPr>
          <a:xfrm>
            <a:off x="612720" y="917280"/>
            <a:ext cx="6714720" cy="1735200"/>
          </a:xfrm>
          <a:prstGeom prst="rect">
            <a:avLst/>
          </a:prstGeom>
          <a:noFill/>
          <a:ln w="0">
            <a:noFill/>
          </a:ln>
        </p:spPr>
        <p:txBody>
          <a:bodyPr lIns="91440" rIns="91440" tIns="45720" bIns="45720" anchor="b">
            <a:normAutofit/>
          </a:bodyPr>
          <a:p>
            <a:pPr indent="0" defTabSz="914400">
              <a:lnSpc>
                <a:spcPct val="90000"/>
              </a:lnSpc>
              <a:buNone/>
            </a:pPr>
            <a:r>
              <a:rPr b="1" lang="en-US" sz="3300" spc="-1" strike="noStrike">
                <a:solidFill>
                  <a:schemeClr val="dk1"/>
                </a:solidFill>
                <a:latin typeface="Calibri Light"/>
              </a:rPr>
              <a:t>2) ______________ form when small solid particles are mixed with water but don’t settle to the bottom.</a:t>
            </a:r>
            <a:endParaRPr b="0" lang="en-US" sz="3300" spc="-1" strike="noStrike">
              <a:solidFill>
                <a:schemeClr val="dk1"/>
              </a:solidFill>
              <a:latin typeface="Calibri"/>
            </a:endParaRPr>
          </a:p>
        </p:txBody>
      </p:sp>
      <p:sp>
        <p:nvSpPr>
          <p:cNvPr id="88" name="Rectangle 76">
            <a:extLst>
              <a:ext uri="{C183D7F6-B498-43B3-948B-1728B52AA6E4}">
                <adec:decorative xmlns:adec="http://schemas.microsoft.com/office/drawing/2017/decorative" val="1"/>
              </a:ext>
            </a:extLst>
          </p:cNvPr>
          <p:cNvSpPr/>
          <p:nvPr/>
        </p:nvSpPr>
        <p:spPr>
          <a:xfrm rot="5400000">
            <a:off x="850680" y="363240"/>
            <a:ext cx="72720" cy="548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tabLst>
                <a:tab algn="l" pos="0"/>
              </a:tabLst>
            </a:pPr>
            <a:endParaRPr b="0" lang="en-US" sz="1800" spc="-1" strike="noStrike">
              <a:solidFill>
                <a:srgbClr val="ffffff"/>
              </a:solidFill>
              <a:latin typeface="Calibri"/>
            </a:endParaRPr>
          </a:p>
        </p:txBody>
      </p:sp>
      <p:pic>
        <p:nvPicPr>
          <p:cNvPr id="89" name="Picture 2" descr="Colloid | | Content Tag"/>
          <p:cNvPicPr/>
          <p:nvPr/>
        </p:nvPicPr>
        <p:blipFill>
          <a:blip r:embed="rId1"/>
          <a:srcRect l="0" t="0" r="0" b="613"/>
          <a:stretch/>
        </p:blipFill>
        <p:spPr>
          <a:xfrm>
            <a:off x="7683840" y="0"/>
            <a:ext cx="4507560" cy="2239920"/>
          </a:xfrm>
          <a:prstGeom prst="rect">
            <a:avLst/>
          </a:prstGeom>
          <a:ln w="0">
            <a:noFill/>
          </a:ln>
        </p:spPr>
      </p:pic>
      <p:sp>
        <p:nvSpPr>
          <p:cNvPr id="90" name="Rectangle 78">
            <a:extLst>
              <a:ext uri="{C183D7F6-B498-43B3-948B-1728B52AA6E4}">
                <adec:decorative xmlns:adec="http://schemas.microsoft.com/office/drawing/2017/decorative" val="1"/>
              </a:ext>
            </a:extLst>
          </p:cNvPr>
          <p:cNvSpPr/>
          <p:nvPr/>
        </p:nvSpPr>
        <p:spPr>
          <a:xfrm>
            <a:off x="621720" y="2935440"/>
            <a:ext cx="6217560" cy="18000"/>
          </a:xfrm>
          <a:prstGeom prst="rect">
            <a:avLst/>
          </a:prstGeom>
          <a:solidFill>
            <a:srgbClr val="d5d5d5"/>
          </a:solidFill>
          <a:ln w="3175">
            <a:noFill/>
          </a:ln>
        </p:spPr>
        <p:style>
          <a:lnRef idx="2">
            <a:schemeClr val="accent1">
              <a:shade val="50000"/>
            </a:schemeClr>
          </a:lnRef>
          <a:fillRef idx="1">
            <a:schemeClr val="accent1"/>
          </a:fillRef>
          <a:effectRef idx="0">
            <a:schemeClr val="accent1"/>
          </a:effectRef>
          <a:fontRef idx="minor"/>
        </p:style>
        <p:txBody>
          <a:bodyPr lIns="90000" rIns="90000" tIns="-26640" bIns="-26640" anchor="ctr">
            <a:noAutofit/>
          </a:bodyPr>
          <a:p>
            <a:pPr algn="ctr" defTabSz="914400">
              <a:lnSpc>
                <a:spcPct val="100000"/>
              </a:lnSpc>
              <a:tabLst>
                <a:tab algn="l" pos="0"/>
              </a:tabLst>
            </a:pPr>
            <a:endParaRPr b="0" lang="en-US" sz="1800" spc="-1" strike="noStrike">
              <a:solidFill>
                <a:srgbClr val="ffffff"/>
              </a:solidFill>
              <a:latin typeface="Calibri"/>
            </a:endParaRPr>
          </a:p>
        </p:txBody>
      </p:sp>
      <p:sp>
        <p:nvSpPr>
          <p:cNvPr id="91" name="PlaceHolder 2"/>
          <p:cNvSpPr>
            <a:spLocks noGrp="1"/>
          </p:cNvSpPr>
          <p:nvPr>
            <p:ph/>
          </p:nvPr>
        </p:nvSpPr>
        <p:spPr>
          <a:xfrm>
            <a:off x="612720" y="3355920"/>
            <a:ext cx="6272280" cy="2825280"/>
          </a:xfrm>
          <a:prstGeom prst="rect">
            <a:avLst/>
          </a:prstGeom>
          <a:noFill/>
          <a:ln w="0">
            <a:noFill/>
          </a:ln>
        </p:spPr>
        <p:txBody>
          <a:bodyPr lIns="91440" rIns="91440" tIns="45720" bIns="45720" anchor="t">
            <a:normAutofit/>
          </a:bodyPr>
          <a:p>
            <a:pPr marL="228600" indent="-228600" defTabSz="914400">
              <a:lnSpc>
                <a:spcPct val="90000"/>
              </a:lnSpc>
              <a:spcBef>
                <a:spcPts val="1001"/>
              </a:spcBef>
              <a:buClr>
                <a:srgbClr val="000000"/>
              </a:buClr>
              <a:buFont typeface="Arial"/>
              <a:buChar char="•"/>
            </a:pPr>
            <a:r>
              <a:rPr b="0" lang="en-US" sz="2200" spc="-1" strike="noStrike">
                <a:solidFill>
                  <a:schemeClr val="dk1"/>
                </a:solidFill>
                <a:latin typeface="Calibri"/>
              </a:rPr>
              <a:t>In </a:t>
            </a:r>
            <a:r>
              <a:rPr b="1" lang="en-US" sz="2200" spc="-1" strike="noStrike">
                <a:solidFill>
                  <a:schemeClr val="dk1"/>
                </a:solidFill>
                <a:latin typeface="Calibri"/>
              </a:rPr>
              <a:t>____________</a:t>
            </a:r>
            <a:r>
              <a:rPr b="0" lang="en-US" sz="2200" spc="-1" strike="noStrike">
                <a:solidFill>
                  <a:schemeClr val="dk1"/>
                </a:solidFill>
                <a:latin typeface="Calibri"/>
              </a:rPr>
              <a:t>, the particles are so small that the collision of water molecules from the bottom of the particles can keep them from settling.</a:t>
            </a:r>
            <a:endParaRPr b="0" lang="en-US" sz="22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pPr>
            <a:r>
              <a:rPr b="0" lang="en-US" sz="2200" spc="-1" strike="noStrike">
                <a:solidFill>
                  <a:schemeClr val="dk1"/>
                </a:solidFill>
                <a:latin typeface="Calibri"/>
              </a:rPr>
              <a:t>Examples:</a:t>
            </a:r>
            <a:endParaRPr b="0" lang="en-US" sz="2200" spc="-1" strike="noStrike">
              <a:solidFill>
                <a:schemeClr val="dk1"/>
              </a:solidFill>
              <a:latin typeface="Calibri"/>
            </a:endParaRPr>
          </a:p>
          <a:p>
            <a:pPr lvl="1" marL="685800" indent="-228600" defTabSz="914400">
              <a:lnSpc>
                <a:spcPct val="90000"/>
              </a:lnSpc>
              <a:spcBef>
                <a:spcPts val="499"/>
              </a:spcBef>
              <a:buClr>
                <a:srgbClr val="000000"/>
              </a:buClr>
              <a:buFont typeface="Arial"/>
              <a:buChar char="•"/>
            </a:pPr>
            <a:r>
              <a:rPr b="0" lang="en-US" sz="2200" spc="-1" strike="noStrike">
                <a:solidFill>
                  <a:schemeClr val="dk1"/>
                </a:solidFill>
                <a:latin typeface="Calibri"/>
              </a:rPr>
              <a:t>Milk</a:t>
            </a:r>
            <a:endParaRPr b="0" lang="en-US" sz="2200" spc="-1" strike="noStrike">
              <a:solidFill>
                <a:schemeClr val="dk1"/>
              </a:solidFill>
              <a:latin typeface="Calibri"/>
            </a:endParaRPr>
          </a:p>
          <a:p>
            <a:pPr lvl="1" marL="685800" indent="-228600" defTabSz="914400">
              <a:lnSpc>
                <a:spcPct val="90000"/>
              </a:lnSpc>
              <a:spcBef>
                <a:spcPts val="499"/>
              </a:spcBef>
              <a:buClr>
                <a:srgbClr val="000000"/>
              </a:buClr>
              <a:buFont typeface="Arial"/>
              <a:buChar char="•"/>
            </a:pPr>
            <a:r>
              <a:rPr b="0" lang="en-US" sz="2200" spc="-1" strike="noStrike">
                <a:solidFill>
                  <a:schemeClr val="dk1"/>
                </a:solidFill>
                <a:latin typeface="Calibri"/>
              </a:rPr>
              <a:t>Smoke</a:t>
            </a:r>
            <a:endParaRPr b="0" lang="en-US" sz="2200" spc="-1" strike="noStrike">
              <a:solidFill>
                <a:schemeClr val="dk1"/>
              </a:solidFill>
              <a:latin typeface="Calibri"/>
            </a:endParaRPr>
          </a:p>
          <a:p>
            <a:pPr lvl="1" marL="685800" indent="-228600" defTabSz="914400">
              <a:lnSpc>
                <a:spcPct val="90000"/>
              </a:lnSpc>
              <a:spcBef>
                <a:spcPts val="499"/>
              </a:spcBef>
              <a:buClr>
                <a:srgbClr val="000000"/>
              </a:buClr>
              <a:buFont typeface="Arial"/>
              <a:buChar char="•"/>
            </a:pPr>
            <a:r>
              <a:rPr b="0" lang="en-US" sz="2200" spc="-1" strike="noStrike">
                <a:solidFill>
                  <a:schemeClr val="dk1"/>
                </a:solidFill>
                <a:latin typeface="Calibri"/>
              </a:rPr>
              <a:t>Mayonnaise</a:t>
            </a:r>
            <a:endParaRPr b="0" lang="en-US" sz="2200" spc="-1" strike="noStrike">
              <a:solidFill>
                <a:schemeClr val="dk1"/>
              </a:solidFill>
              <a:latin typeface="Calibri"/>
            </a:endParaRPr>
          </a:p>
        </p:txBody>
      </p:sp>
      <p:pic>
        <p:nvPicPr>
          <p:cNvPr id="92" name="Picture 4" descr="Smoke - Wikipedia"/>
          <p:cNvPicPr/>
          <p:nvPr/>
        </p:nvPicPr>
        <p:blipFill>
          <a:blip r:embed="rId2"/>
          <a:srcRect l="0" t="28482" r="0" b="2827"/>
          <a:stretch/>
        </p:blipFill>
        <p:spPr>
          <a:xfrm>
            <a:off x="7683840" y="2309040"/>
            <a:ext cx="4507560" cy="2239920"/>
          </a:xfrm>
          <a:prstGeom prst="rect">
            <a:avLst/>
          </a:prstGeom>
          <a:ln w="0">
            <a:noFill/>
          </a:ln>
        </p:spPr>
      </p:pic>
      <p:pic>
        <p:nvPicPr>
          <p:cNvPr id="93" name="Picture 6" descr="The Best Mayonnaise You Can Buy at the Grocery Store | Epicurious"/>
          <p:cNvPicPr/>
          <p:nvPr/>
        </p:nvPicPr>
        <p:blipFill>
          <a:blip r:embed="rId3"/>
          <a:srcRect l="0" t="0" r="11024" b="0"/>
          <a:stretch/>
        </p:blipFill>
        <p:spPr>
          <a:xfrm>
            <a:off x="7683840" y="4617720"/>
            <a:ext cx="4507560" cy="2239920"/>
          </a:xfrm>
          <a:prstGeom prst="rect">
            <a:avLst/>
          </a:prstGeom>
          <a:ln w="0">
            <a:noFill/>
          </a:ln>
        </p:spPr>
      </p:pic>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8"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Let’s do some examples…</a:t>
            </a:r>
            <a:endParaRPr b="0" lang="en-US" sz="4400" spc="-1" strike="noStrike">
              <a:solidFill>
                <a:schemeClr val="dk1"/>
              </a:solidFill>
              <a:latin typeface="Calibri"/>
            </a:endParaRPr>
          </a:p>
        </p:txBody>
      </p:sp>
      <p:sp>
        <p:nvSpPr>
          <p:cNvPr id="239" name="PlaceHolder 2"/>
          <p:cNvSpPr>
            <a:spLocks noGrp="1"/>
          </p:cNvSpPr>
          <p:nvPr>
            <p:ph/>
          </p:nvPr>
        </p:nvSpPr>
        <p:spPr>
          <a:xfrm>
            <a:off x="838080" y="1825560"/>
            <a:ext cx="10515240" cy="4350960"/>
          </a:xfrm>
          <a:prstGeom prst="rect">
            <a:avLst/>
          </a:prstGeom>
          <a:noFill/>
          <a:ln w="0">
            <a:noFill/>
          </a:ln>
        </p:spPr>
        <p:txBody>
          <a:bodyPr lIns="91440" rIns="91440" tIns="45720" bIns="45720" anchor="t">
            <a:normAutofit fontScale="66056"/>
          </a:bodyPr>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r>
              <a:rPr b="0" lang="en-US" sz="4200" spc="-1" strike="noStrike">
                <a:solidFill>
                  <a:schemeClr val="dk1"/>
                </a:solidFill>
                <a:latin typeface="Calibri"/>
              </a:rPr>
              <a:t>What is the melting point of a 0.65 m solution of glucose (C</a:t>
            </a:r>
            <a:r>
              <a:rPr b="0" lang="en-US" sz="4200" spc="-1" strike="noStrike" baseline="-25000">
                <a:solidFill>
                  <a:schemeClr val="dk1"/>
                </a:solidFill>
                <a:latin typeface="Calibri"/>
              </a:rPr>
              <a:t>6</a:t>
            </a:r>
            <a:r>
              <a:rPr b="0" lang="en-US" sz="4200" spc="-1" strike="noStrike">
                <a:solidFill>
                  <a:schemeClr val="dk1"/>
                </a:solidFill>
                <a:latin typeface="Calibri"/>
              </a:rPr>
              <a:t>H</a:t>
            </a:r>
            <a:r>
              <a:rPr b="0" lang="en-US" sz="4200" spc="-1" strike="noStrike" baseline="-25000">
                <a:solidFill>
                  <a:schemeClr val="dk1"/>
                </a:solidFill>
                <a:latin typeface="Calibri"/>
              </a:rPr>
              <a:t>12</a:t>
            </a:r>
            <a:r>
              <a:rPr b="0" lang="en-US" sz="4200" spc="-1" strike="noStrike">
                <a:solidFill>
                  <a:schemeClr val="dk1"/>
                </a:solidFill>
                <a:latin typeface="Calibri"/>
              </a:rPr>
              <a:t>O</a:t>
            </a:r>
            <a:r>
              <a:rPr b="0" lang="en-US" sz="4200" spc="-1" strike="noStrike" baseline="-25000">
                <a:solidFill>
                  <a:schemeClr val="dk1"/>
                </a:solidFill>
                <a:latin typeface="Calibri"/>
              </a:rPr>
              <a:t>6</a:t>
            </a:r>
            <a:r>
              <a:rPr b="0" lang="en-US" sz="4200" spc="-1" strike="noStrike">
                <a:solidFill>
                  <a:schemeClr val="dk1"/>
                </a:solidFill>
                <a:latin typeface="Calibri"/>
              </a:rPr>
              <a:t>)?  K</a:t>
            </a:r>
            <a:r>
              <a:rPr b="0" lang="en-US" sz="4200" spc="-1" strike="noStrike" baseline="-25000">
                <a:solidFill>
                  <a:schemeClr val="dk1"/>
                </a:solidFill>
                <a:latin typeface="Calibri"/>
              </a:rPr>
              <a:t>f</a:t>
            </a:r>
            <a:r>
              <a:rPr b="0" lang="en-US" sz="4200" spc="-1" strike="noStrike">
                <a:solidFill>
                  <a:schemeClr val="dk1"/>
                </a:solidFill>
                <a:latin typeface="Calibri"/>
              </a:rPr>
              <a:t> of water is 1.86 </a:t>
            </a:r>
            <a:r>
              <a:rPr b="0" lang="en-US" sz="4200" spc="-1" strike="noStrike" baseline="30000">
                <a:solidFill>
                  <a:schemeClr val="dk1"/>
                </a:solidFill>
                <a:latin typeface="Calibri"/>
              </a:rPr>
              <a:t>o</a:t>
            </a:r>
            <a:r>
              <a:rPr b="0" lang="en-US" sz="4200" spc="-1" strike="noStrike">
                <a:solidFill>
                  <a:schemeClr val="dk1"/>
                </a:solidFill>
                <a:latin typeface="Calibri"/>
              </a:rPr>
              <a:t>C/m?</a:t>
            </a:r>
            <a:endParaRPr b="0" lang="en-US" sz="4200" spc="-1" strike="noStrike">
              <a:solidFill>
                <a:schemeClr val="dk1"/>
              </a:solidFill>
              <a:latin typeface="Calibri"/>
            </a:endParaRPr>
          </a:p>
          <a:p>
            <a:pPr indent="0" defTabSz="914400">
              <a:lnSpc>
                <a:spcPct val="90000"/>
              </a:lnSpc>
              <a:spcBef>
                <a:spcPts val="1001"/>
              </a:spcBef>
              <a:buNone/>
              <a:tabLst>
                <a:tab algn="l" pos="0"/>
              </a:tabLst>
            </a:pPr>
            <a:endParaRPr b="0" lang="en-US" sz="4200" spc="-1" strike="noStrike">
              <a:solidFill>
                <a:schemeClr val="dk1"/>
              </a:solidFill>
              <a:latin typeface="Calibri"/>
            </a:endParaRPr>
          </a:p>
          <a:p>
            <a:pPr indent="0" defTabSz="914400">
              <a:lnSpc>
                <a:spcPct val="90000"/>
              </a:lnSpc>
              <a:spcBef>
                <a:spcPts val="1001"/>
              </a:spcBef>
              <a:buNone/>
              <a:tabLst>
                <a:tab algn="l" pos="0"/>
              </a:tabLst>
            </a:pPr>
            <a:r>
              <a:rPr b="0" lang="en-US" sz="4200" spc="-1" strike="noStrike">
                <a:solidFill>
                  <a:schemeClr val="dk1"/>
                </a:solidFill>
                <a:latin typeface="Calibri"/>
              </a:rPr>
              <a:t>What is the boiling point of a 3.1 m solution of sodium acetate?  K</a:t>
            </a:r>
            <a:r>
              <a:rPr b="0" lang="en-US" sz="4200" spc="-1" strike="noStrike" baseline="-25000">
                <a:solidFill>
                  <a:schemeClr val="dk1"/>
                </a:solidFill>
                <a:latin typeface="Calibri"/>
              </a:rPr>
              <a:t>b</a:t>
            </a:r>
            <a:r>
              <a:rPr b="0" lang="en-US" sz="4200" spc="-1" strike="noStrike">
                <a:solidFill>
                  <a:schemeClr val="dk1"/>
                </a:solidFill>
                <a:latin typeface="Calibri"/>
              </a:rPr>
              <a:t> of water is 0.52 </a:t>
            </a:r>
            <a:r>
              <a:rPr b="0" lang="en-US" sz="4200" spc="-1" strike="noStrike" baseline="30000">
                <a:solidFill>
                  <a:schemeClr val="dk1"/>
                </a:solidFill>
                <a:latin typeface="Calibri"/>
              </a:rPr>
              <a:t>o</a:t>
            </a:r>
            <a:r>
              <a:rPr b="0" lang="en-US" sz="4200" spc="-1" strike="noStrike">
                <a:solidFill>
                  <a:schemeClr val="dk1"/>
                </a:solidFill>
                <a:latin typeface="Calibri"/>
              </a:rPr>
              <a:t>C/m?</a:t>
            </a:r>
            <a:endParaRPr b="0" lang="en-US" sz="42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indent="0" algn="r" defTabSz="914400">
              <a:lnSpc>
                <a:spcPct val="90000"/>
              </a:lnSpc>
              <a:spcBef>
                <a:spcPts val="1001"/>
              </a:spcBef>
              <a:buNone/>
              <a:tabLst>
                <a:tab algn="l" pos="0"/>
              </a:tabLst>
            </a:pPr>
            <a:r>
              <a:rPr b="0" lang="en-US" sz="3600" spc="-1" strike="noStrike">
                <a:solidFill>
                  <a:schemeClr val="dk1"/>
                </a:solidFill>
                <a:latin typeface="Calibri"/>
              </a:rPr>
              <a:t>…</a:t>
            </a:r>
            <a:r>
              <a:rPr b="0" lang="en-US" sz="3600" spc="-1" strike="noStrike">
                <a:solidFill>
                  <a:schemeClr val="dk1"/>
                </a:solidFill>
                <a:latin typeface="Calibri"/>
              </a:rPr>
              <a:t>and then do a lab!</a:t>
            </a:r>
            <a:endParaRPr b="0" lang="en-US" sz="3600" spc="-1" strike="noStrike">
              <a:solidFill>
                <a:schemeClr val="dk1"/>
              </a:solidFill>
              <a:latin typeface="Calibri"/>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tint val="95000"/>
          </a:schemeClr>
        </a:solidFill>
      </p:bgPr>
    </p:bg>
    <p:spTree>
      <p:nvGrpSpPr>
        <p:cNvPr id="1" name=""/>
        <p:cNvGrpSpPr/>
        <p:nvPr/>
      </p:nvGrpSpPr>
      <p:grpSpPr>
        <a:xfrm>
          <a:off x="0" y="0"/>
          <a:ext cx="0" cy="0"/>
          <a:chOff x="0" y="0"/>
          <a:chExt cx="0" cy="0"/>
        </a:xfrm>
      </p:grpSpPr>
      <p:sp>
        <p:nvSpPr>
          <p:cNvPr id="240" name="Rectangle 72">
            <a:extLst>
              <a:ext uri="{C183D7F6-B498-43B3-948B-1728B52AA6E4}">
                <adec:decorative xmlns:adec="http://schemas.microsoft.com/office/drawing/2017/decorative" val="1"/>
              </a:ext>
            </a:extLst>
          </p:cNvPr>
          <p:cNvSpPr/>
          <p:nvPr/>
        </p:nvSpPr>
        <p:spPr>
          <a:xfrm>
            <a:off x="0" y="0"/>
            <a:ext cx="12191760" cy="685764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pic>
        <p:nvPicPr>
          <p:cNvPr id="241" name="Picture 2" descr="Graphics Computer Icons Illustration PNG, Clipart, Automotive Tire, Circle,  Computer Icons, Dethklok, Gear Free PNG Download"/>
          <p:cNvPicPr/>
          <p:nvPr/>
        </p:nvPicPr>
        <p:blipFill>
          <a:blip r:embed="rId1">
            <a:alphaModFix amt="25000"/>
          </a:blip>
          <a:srcRect l="0" t="13694" r="0" b="13255"/>
          <a:stretch/>
        </p:blipFill>
        <p:spPr>
          <a:xfrm>
            <a:off x="0" y="0"/>
            <a:ext cx="12191760" cy="6857640"/>
          </a:xfrm>
          <a:prstGeom prst="rect">
            <a:avLst/>
          </a:prstGeom>
          <a:ln w="0">
            <a:noFill/>
          </a:ln>
        </p:spPr>
      </p:pic>
      <p:sp>
        <p:nvSpPr>
          <p:cNvPr id="242" name="PlaceHolder 1"/>
          <p:cNvSpPr>
            <a:spLocks noGrp="1"/>
          </p:cNvSpPr>
          <p:nvPr>
            <p:ph type="title"/>
          </p:nvPr>
        </p:nvSpPr>
        <p:spPr>
          <a:xfrm>
            <a:off x="838080" y="2140200"/>
            <a:ext cx="6696000" cy="1325160"/>
          </a:xfrm>
          <a:prstGeom prst="rect">
            <a:avLst/>
          </a:prstGeom>
          <a:noFill/>
          <a:ln w="0">
            <a:noFill/>
          </a:ln>
        </p:spPr>
        <p:txBody>
          <a:bodyPr lIns="91440" rIns="91440" tIns="45720" bIns="45720" anchor="ctr">
            <a:normAutofit/>
          </a:bodyPr>
          <a:p>
            <a:pPr indent="0" defTabSz="914400">
              <a:lnSpc>
                <a:spcPct val="90000"/>
              </a:lnSpc>
              <a:buNone/>
            </a:pPr>
            <a:r>
              <a:rPr b="0" lang="en-US" sz="4000" spc="-1" strike="noStrike">
                <a:solidFill>
                  <a:srgbClr val="ffffff"/>
                </a:solidFill>
                <a:latin typeface="Calibri Light"/>
              </a:rPr>
              <a:t>Shifting gears…</a:t>
            </a:r>
            <a:endParaRPr b="0" lang="en-US" sz="4000" spc="-1" strike="noStrike">
              <a:solidFill>
                <a:schemeClr val="dk1"/>
              </a:solidFill>
              <a:latin typeface="Calibri"/>
            </a:endParaRPr>
          </a:p>
        </p:txBody>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3"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Why do some things dissolve in a solvent while other things don’t?</a:t>
            </a:r>
            <a:endParaRPr b="0" lang="en-US" sz="4400" spc="-1" strike="noStrike">
              <a:solidFill>
                <a:schemeClr val="dk1"/>
              </a:solidFill>
              <a:latin typeface="Calibri"/>
            </a:endParaRPr>
          </a:p>
        </p:txBody>
      </p:sp>
      <p:graphicFrame>
        <p:nvGraphicFramePr>
          <p:cNvPr id="1" name="Diagram1"/>
          <p:cNvGraphicFramePr/>
          <p:nvPr>
            <p:extLst>
              <p:ext uri="{D42A27DB-BD31-4B8C-83A1-F6EECF244321}">
                <p14:modId xmlns:p14="http://schemas.microsoft.com/office/powerpoint/2010/main" val="2820077530"/>
              </p:ext>
            </p:extLst>
          </p:nvPr>
        </p:nvGraphicFramePr>
        <p:xfrm>
          <a:off x="838080" y="2141280"/>
          <a:ext cx="10515240" cy="227124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44" name="TextBox 3"/>
          <p:cNvSpPr/>
          <p:nvPr/>
        </p:nvSpPr>
        <p:spPr>
          <a:xfrm>
            <a:off x="1928880" y="4863240"/>
            <a:ext cx="10386720" cy="161424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2000" spc="-1" strike="noStrike">
                <a:solidFill>
                  <a:schemeClr val="dk1"/>
                </a:solidFill>
                <a:latin typeface="Calibri"/>
              </a:rPr>
              <a:t>In case you forgot, polarity is a measure of how much electrons spend more time in one part of a molecule than in another.  This uneven distribution of electrons results in a separation of partial positive and negative charge, causing the molecules to act like little magnets.  If you’ve forgotten about this, I recommend you go look at our discussion of polarity in our unit about covalent compounds.</a:t>
            </a:r>
            <a:endParaRPr b="0" lang="en-US" sz="20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5"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But </a:t>
            </a:r>
            <a:r>
              <a:rPr b="1" i="1" lang="en-US" sz="4400" spc="-1" strike="noStrike">
                <a:solidFill>
                  <a:schemeClr val="dk1"/>
                </a:solidFill>
                <a:latin typeface="Calibri Light"/>
              </a:rPr>
              <a:t>why</a:t>
            </a:r>
            <a:r>
              <a:rPr b="1" lang="en-US" sz="4400" spc="-1" strike="noStrike">
                <a:solidFill>
                  <a:schemeClr val="dk1"/>
                </a:solidFill>
                <a:latin typeface="Calibri Light"/>
              </a:rPr>
              <a:t> does “like dissolve like?”</a:t>
            </a:r>
            <a:endParaRPr b="0" lang="en-US" sz="4400" spc="-1" strike="noStrike">
              <a:solidFill>
                <a:schemeClr val="dk1"/>
              </a:solidFill>
              <a:latin typeface="Calibri"/>
            </a:endParaRPr>
          </a:p>
        </p:txBody>
      </p:sp>
      <p:sp>
        <p:nvSpPr>
          <p:cNvPr id="246" name="PlaceHolder 2"/>
          <p:cNvSpPr>
            <a:spLocks noGrp="1"/>
          </p:cNvSpPr>
          <p:nvPr>
            <p:ph/>
          </p:nvPr>
        </p:nvSpPr>
        <p:spPr>
          <a:xfrm>
            <a:off x="838080" y="1565280"/>
            <a:ext cx="10515240" cy="1325160"/>
          </a:xfrm>
          <a:prstGeom prst="rect">
            <a:avLst/>
          </a:prstGeom>
          <a:noFill/>
          <a:ln w="0">
            <a:noFill/>
          </a:ln>
        </p:spPr>
        <p:txBody>
          <a:bodyPr lIns="91440" rIns="91440" tIns="45720" bIns="45720" anchor="t">
            <a:noAutofit/>
          </a:bodyPr>
          <a:p>
            <a:pPr indent="0" defTabSz="914400">
              <a:lnSpc>
                <a:spcPct val="90000"/>
              </a:lnSpc>
              <a:spcBef>
                <a:spcPts val="1001"/>
              </a:spcBef>
              <a:buNone/>
              <a:tabLst>
                <a:tab algn="l" pos="0"/>
              </a:tabLst>
            </a:pPr>
            <a:r>
              <a:rPr b="0" lang="en-US" sz="2800" spc="-1" strike="noStrike">
                <a:solidFill>
                  <a:schemeClr val="dk1"/>
                </a:solidFill>
                <a:latin typeface="Calibri"/>
              </a:rPr>
              <a:t>Solvents will only dissolve a solute if there’s a strong attraction between the solvent and solute.  Otherwise, both the solvent and solute will prefer to stick to themselves rather than to each other.</a:t>
            </a:r>
            <a:endParaRPr b="0" lang="en-US" sz="2800" spc="-1" strike="noStrike">
              <a:solidFill>
                <a:schemeClr val="dk1"/>
              </a:solidFill>
              <a:latin typeface="Calibri"/>
            </a:endParaRPr>
          </a:p>
        </p:txBody>
      </p:sp>
      <p:pic>
        <p:nvPicPr>
          <p:cNvPr id="247" name="Picture 2" descr="T48 – INTRODUCING MIXTURES &amp; SOLUTIONS"/>
          <p:cNvPicPr/>
          <p:nvPr/>
        </p:nvPicPr>
        <p:blipFill>
          <a:blip r:embed="rId1"/>
          <a:stretch/>
        </p:blipFill>
        <p:spPr>
          <a:xfrm>
            <a:off x="1398600" y="2890800"/>
            <a:ext cx="3212640" cy="2526840"/>
          </a:xfrm>
          <a:prstGeom prst="rect">
            <a:avLst/>
          </a:prstGeom>
          <a:ln w="0">
            <a:noFill/>
          </a:ln>
        </p:spPr>
      </p:pic>
      <p:sp>
        <p:nvSpPr>
          <p:cNvPr id="248" name="TextBox 3"/>
          <p:cNvSpPr/>
          <p:nvPr/>
        </p:nvSpPr>
        <p:spPr>
          <a:xfrm>
            <a:off x="1886040" y="5418000"/>
            <a:ext cx="3457080" cy="11869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Calibri"/>
              </a:rPr>
              <a:t>Ammonia dissolves in water because the partial charges on ammonia and the partial charges on water attract one another.</a:t>
            </a:r>
            <a:endParaRPr b="0" lang="en-US" sz="1800" spc="-1" strike="noStrike">
              <a:solidFill>
                <a:srgbClr val="000000"/>
              </a:solidFill>
              <a:latin typeface="Arial"/>
            </a:endParaRPr>
          </a:p>
        </p:txBody>
      </p:sp>
      <p:pic>
        <p:nvPicPr>
          <p:cNvPr id="249" name="Picture 4" descr="14 Chemistry ideas | diy for kids, how to make oil, homemade slime"/>
          <p:cNvPicPr/>
          <p:nvPr/>
        </p:nvPicPr>
        <p:blipFill>
          <a:blip r:embed="rId2"/>
          <a:stretch/>
        </p:blipFill>
        <p:spPr>
          <a:xfrm>
            <a:off x="5902200" y="2948040"/>
            <a:ext cx="5016240" cy="2285640"/>
          </a:xfrm>
          <a:prstGeom prst="rect">
            <a:avLst/>
          </a:prstGeom>
          <a:ln w="0">
            <a:noFill/>
          </a:ln>
        </p:spPr>
      </p:pic>
      <p:sp>
        <p:nvSpPr>
          <p:cNvPr id="250" name="TextBox 4"/>
          <p:cNvSpPr/>
          <p:nvPr/>
        </p:nvSpPr>
        <p:spPr>
          <a:xfrm>
            <a:off x="6062040" y="5418000"/>
            <a:ext cx="4696920" cy="9126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Calibri"/>
              </a:rPr>
              <a:t>Oil and water don’t mix because the water molecules would rather stick to each other than attach themselves to the oil molecules.</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251" name="Rectangle 8">
            <a:extLst>
              <a:ext uri="{C183D7F6-B498-43B3-948B-1728B52AA6E4}">
                <adec:decorative xmlns:adec="http://schemas.microsoft.com/office/drawing/2017/decorative" val="1"/>
              </a:ext>
            </a:extLst>
          </p:cNvPr>
          <p:cNvSpPr/>
          <p:nvPr/>
        </p:nvSpPr>
        <p:spPr>
          <a:xfrm>
            <a:off x="0" y="0"/>
            <a:ext cx="5092920" cy="6857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252" name="PlaceHolder 1"/>
          <p:cNvSpPr>
            <a:spLocks noGrp="1"/>
          </p:cNvSpPr>
          <p:nvPr>
            <p:ph type="title"/>
          </p:nvPr>
        </p:nvSpPr>
        <p:spPr>
          <a:xfrm>
            <a:off x="524880" y="620280"/>
            <a:ext cx="3808080" cy="5504400"/>
          </a:xfrm>
          <a:prstGeom prst="rect">
            <a:avLst/>
          </a:prstGeom>
          <a:noFill/>
          <a:ln w="0">
            <a:noFill/>
          </a:ln>
        </p:spPr>
        <p:txBody>
          <a:bodyPr lIns="91440" rIns="91440" tIns="45720" bIns="45720" anchor="ctr">
            <a:normAutofit/>
          </a:bodyPr>
          <a:p>
            <a:pPr indent="0" defTabSz="914400">
              <a:lnSpc>
                <a:spcPct val="90000"/>
              </a:lnSpc>
              <a:buNone/>
            </a:pPr>
            <a:r>
              <a:rPr b="1" lang="en-US" sz="6000" spc="-1" strike="noStrike">
                <a:solidFill>
                  <a:schemeClr val="lt1"/>
                </a:solidFill>
                <a:latin typeface="Calibri Light"/>
              </a:rPr>
              <a:t>Where have we seen this before?</a:t>
            </a:r>
            <a:endParaRPr b="0" lang="en-US" sz="6000" spc="-1" strike="noStrike">
              <a:solidFill>
                <a:schemeClr val="dk1"/>
              </a:solidFill>
              <a:latin typeface="Calibri"/>
            </a:endParaRPr>
          </a:p>
        </p:txBody>
      </p:sp>
      <p:graphicFrame>
        <p:nvGraphicFramePr>
          <p:cNvPr id="2" name="Diagram2"/>
          <p:cNvGraphicFramePr/>
          <p:nvPr>
            <p:extLst>
              <p:ext uri="{D42A27DB-BD31-4B8C-83A1-F6EECF244321}">
                <p14:modId xmlns:p14="http://schemas.microsoft.com/office/powerpoint/2010/main" val="3034521033"/>
              </p:ext>
            </p:extLst>
          </p:nvPr>
        </p:nvGraphicFramePr>
        <p:xfrm>
          <a:off x="5468400" y="620280"/>
          <a:ext cx="6263280" cy="55044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3" name="PlaceHolder 1"/>
          <p:cNvSpPr>
            <a:spLocks noGrp="1"/>
          </p:cNvSpPr>
          <p:nvPr>
            <p:ph type="title"/>
          </p:nvPr>
        </p:nvSpPr>
        <p:spPr>
          <a:xfrm>
            <a:off x="425520" y="21960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How to make solutes dissolve </a:t>
            </a:r>
            <a:r>
              <a:rPr b="1" lang="en-US" sz="4400" spc="-1" strike="noStrike" u="sng">
                <a:solidFill>
                  <a:schemeClr val="dk1"/>
                </a:solidFill>
                <a:uFillTx/>
                <a:latin typeface="Calibri Light"/>
              </a:rPr>
              <a:t>more quickly</a:t>
            </a:r>
            <a:endParaRPr b="0" lang="en-US" sz="4400" spc="-1" strike="noStrike">
              <a:solidFill>
                <a:schemeClr val="dk1"/>
              </a:solidFill>
              <a:latin typeface="Calibri"/>
            </a:endParaRPr>
          </a:p>
        </p:txBody>
      </p:sp>
      <p:sp>
        <p:nvSpPr>
          <p:cNvPr id="254" name="PlaceHolder 2"/>
          <p:cNvSpPr>
            <a:spLocks noGrp="1"/>
          </p:cNvSpPr>
          <p:nvPr>
            <p:ph/>
          </p:nvPr>
        </p:nvSpPr>
        <p:spPr>
          <a:xfrm>
            <a:off x="425520" y="1987200"/>
            <a:ext cx="6364800" cy="4492080"/>
          </a:xfrm>
          <a:prstGeom prst="rect">
            <a:avLst/>
          </a:prstGeom>
          <a:noFill/>
          <a:ln w="0">
            <a:noFill/>
          </a:ln>
        </p:spPr>
        <p:txBody>
          <a:bodyPr lIns="91440" rIns="91440" tIns="45720" bIns="45720" anchor="t">
            <a:normAutofit fontScale="96763"/>
          </a:bodyPr>
          <a:p>
            <a:pPr indent="0" defTabSz="914400">
              <a:lnSpc>
                <a:spcPct val="90000"/>
              </a:lnSpc>
              <a:spcBef>
                <a:spcPts val="1001"/>
              </a:spcBef>
              <a:buNone/>
              <a:tabLst>
                <a:tab algn="l" pos="0"/>
              </a:tabLst>
            </a:pPr>
            <a:endParaRPr b="0" lang="en-US" sz="2800" spc="-1" strike="noStrike">
              <a:solidFill>
                <a:schemeClr val="dk1"/>
              </a:solidFill>
              <a:latin typeface="Calibri"/>
            </a:endParaRPr>
          </a:p>
          <a:p>
            <a:pPr marL="514440" indent="-514440" defTabSz="914400">
              <a:lnSpc>
                <a:spcPct val="90000"/>
              </a:lnSpc>
              <a:spcBef>
                <a:spcPts val="1001"/>
              </a:spcBef>
              <a:buClr>
                <a:srgbClr val="000000"/>
              </a:buClr>
              <a:buFont typeface="Calibri Light"/>
              <a:buAutoNum type="arabicPeriod"/>
              <a:tabLst>
                <a:tab algn="l" pos="0"/>
              </a:tabLst>
            </a:pPr>
            <a:r>
              <a:rPr b="1" lang="en-US" sz="2800" spc="-1" strike="noStrike">
                <a:solidFill>
                  <a:schemeClr val="dk1"/>
                </a:solidFill>
                <a:latin typeface="Calibri"/>
              </a:rPr>
              <a:t>Grind the solute into smaller bits</a:t>
            </a:r>
            <a:r>
              <a:rPr b="0" lang="en-US" sz="2800" spc="-1" strike="noStrike">
                <a:solidFill>
                  <a:schemeClr val="dk1"/>
                </a:solidFill>
                <a:latin typeface="Calibri"/>
              </a:rPr>
              <a:t> – the greater surface area will help </a:t>
            </a:r>
            <a:r>
              <a:rPr b="0" lang="en-US" sz="2800" spc="-1" strike="noStrike">
                <a:solidFill>
                  <a:schemeClr val="dk1"/>
                </a:solidFill>
                <a:latin typeface="Calibri"/>
              </a:rPr>
              <a:t>	</a:t>
            </a:r>
            <a:r>
              <a:rPr b="0" lang="en-US" sz="2800" spc="-1" strike="noStrike">
                <a:solidFill>
                  <a:schemeClr val="dk1"/>
                </a:solidFill>
                <a:latin typeface="Calibri"/>
              </a:rPr>
              <a:t>them dissolve.</a:t>
            </a:r>
            <a:endParaRPr b="0" lang="en-US" sz="2800" spc="-1" strike="noStrike">
              <a:solidFill>
                <a:schemeClr val="dk1"/>
              </a:solidFill>
              <a:latin typeface="Calibri"/>
            </a:endParaRPr>
          </a:p>
          <a:p>
            <a:pPr lvl="2" marL="1143000" indent="-228600" defTabSz="914400">
              <a:lnSpc>
                <a:spcPct val="90000"/>
              </a:lnSpc>
              <a:spcBef>
                <a:spcPts val="499"/>
              </a:spcBef>
              <a:buClr>
                <a:srgbClr val="000000"/>
              </a:buClr>
              <a:buFont typeface="Arial"/>
              <a:buChar char="•"/>
              <a:tabLst>
                <a:tab algn="l" pos="0"/>
              </a:tabLst>
            </a:pPr>
            <a:r>
              <a:rPr b="0" lang="en-US" sz="2400" spc="-1" strike="noStrike">
                <a:solidFill>
                  <a:schemeClr val="dk1"/>
                </a:solidFill>
                <a:latin typeface="Calibri"/>
              </a:rPr>
              <a:t>Sugar crystals are small to help them dissolve more quickly in coffee.</a:t>
            </a:r>
            <a:endParaRPr b="0" lang="en-US" sz="2400" spc="-1" strike="noStrike">
              <a:solidFill>
                <a:schemeClr val="dk1"/>
              </a:solidFill>
              <a:latin typeface="Calibri"/>
            </a:endParaRPr>
          </a:p>
          <a:p>
            <a:pPr indent="0" defTabSz="914400">
              <a:lnSpc>
                <a:spcPct val="90000"/>
              </a:lnSpc>
              <a:spcBef>
                <a:spcPts val="1001"/>
              </a:spcBef>
              <a:buNone/>
              <a:tabLst>
                <a:tab algn="l" pos="0"/>
              </a:tabLst>
            </a:pPr>
            <a:endParaRPr b="0" lang="en-US" sz="2800" spc="-1" strike="noStrike">
              <a:solidFill>
                <a:schemeClr val="dk1"/>
              </a:solidFill>
              <a:latin typeface="Calibri"/>
            </a:endParaRPr>
          </a:p>
          <a:p>
            <a:pPr marL="514440" indent="-514440" defTabSz="914400">
              <a:lnSpc>
                <a:spcPct val="90000"/>
              </a:lnSpc>
              <a:spcBef>
                <a:spcPts val="1001"/>
              </a:spcBef>
              <a:buClr>
                <a:srgbClr val="000000"/>
              </a:buClr>
              <a:buFont typeface="Calibri Light"/>
              <a:buAutoNum type="arabicPeriod" startAt="2"/>
              <a:tabLst>
                <a:tab algn="l" pos="0"/>
              </a:tabLst>
            </a:pPr>
            <a:r>
              <a:rPr b="1" lang="en-US" sz="2800" spc="-1" strike="noStrike">
                <a:solidFill>
                  <a:schemeClr val="dk1"/>
                </a:solidFill>
                <a:latin typeface="Calibri"/>
              </a:rPr>
              <a:t>Stir the mixture </a:t>
            </a:r>
            <a:r>
              <a:rPr b="0" lang="en-US" sz="2800" spc="-1" strike="noStrike">
                <a:solidFill>
                  <a:schemeClr val="dk1"/>
                </a:solidFill>
                <a:latin typeface="Calibri"/>
              </a:rPr>
              <a:t>– this will cause more fresh solvent to reach the solute.</a:t>
            </a:r>
            <a:endParaRPr b="0" lang="en-US" sz="2800" spc="-1" strike="noStrike">
              <a:solidFill>
                <a:schemeClr val="dk1"/>
              </a:solidFill>
              <a:latin typeface="Calibri"/>
            </a:endParaRPr>
          </a:p>
          <a:p>
            <a:pPr lvl="2" marL="1143000" indent="-228600" defTabSz="914400">
              <a:lnSpc>
                <a:spcPct val="90000"/>
              </a:lnSpc>
              <a:spcBef>
                <a:spcPts val="499"/>
              </a:spcBef>
              <a:buClr>
                <a:srgbClr val="000000"/>
              </a:buClr>
              <a:buFont typeface="Arial"/>
              <a:buChar char="•"/>
              <a:tabLst>
                <a:tab algn="l" pos="0"/>
              </a:tabLst>
            </a:pPr>
            <a:r>
              <a:rPr b="0" lang="en-US" sz="2400" spc="-1" strike="noStrike">
                <a:solidFill>
                  <a:schemeClr val="dk1"/>
                </a:solidFill>
                <a:latin typeface="Calibri"/>
              </a:rPr>
              <a:t>If you don’t stir Kool Aid, it stays undissolved at the bottom of the pitcher.</a:t>
            </a:r>
            <a:endParaRPr b="0" lang="en-US" sz="2400" spc="-1" strike="noStrike">
              <a:solidFill>
                <a:schemeClr val="dk1"/>
              </a:solidFill>
              <a:latin typeface="Calibri"/>
            </a:endParaRPr>
          </a:p>
        </p:txBody>
      </p:sp>
      <p:sp>
        <p:nvSpPr>
          <p:cNvPr id="255" name="TextBox 4"/>
          <p:cNvSpPr/>
          <p:nvPr/>
        </p:nvSpPr>
        <p:spPr>
          <a:xfrm>
            <a:off x="1250640" y="1345320"/>
            <a:ext cx="9465840" cy="8211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tabLst>
                <a:tab algn="l" pos="0"/>
              </a:tabLst>
            </a:pPr>
            <a:r>
              <a:rPr b="0" lang="en-US" sz="2400" spc="-1" strike="noStrike">
                <a:solidFill>
                  <a:schemeClr val="dk1"/>
                </a:solidFill>
                <a:latin typeface="Calibri"/>
              </a:rPr>
              <a:t>Important note:  This doesn’t cause </a:t>
            </a:r>
            <a:r>
              <a:rPr b="0" i="1" lang="en-US" sz="2400" spc="-1" strike="noStrike">
                <a:solidFill>
                  <a:schemeClr val="dk1"/>
                </a:solidFill>
                <a:latin typeface="Calibri"/>
              </a:rPr>
              <a:t>more</a:t>
            </a:r>
            <a:r>
              <a:rPr b="0" lang="en-US" sz="2400" spc="-1" strike="noStrike">
                <a:solidFill>
                  <a:schemeClr val="dk1"/>
                </a:solidFill>
                <a:latin typeface="Calibri"/>
              </a:rPr>
              <a:t> of the solute to dissolve – it just dissolves the same amount of solute faster.</a:t>
            </a:r>
            <a:endParaRPr b="0" lang="en-US" sz="2400" spc="-1" strike="noStrike">
              <a:solidFill>
                <a:srgbClr val="000000"/>
              </a:solidFill>
              <a:latin typeface="Arial"/>
            </a:endParaRPr>
          </a:p>
        </p:txBody>
      </p:sp>
      <p:pic>
        <p:nvPicPr>
          <p:cNvPr id="256" name="Picture 2" descr="The 11 Best Fantastic Voyage Parodies on TV"/>
          <p:cNvPicPr/>
          <p:nvPr/>
        </p:nvPicPr>
        <p:blipFill>
          <a:blip r:embed="rId1"/>
          <a:stretch/>
        </p:blipFill>
        <p:spPr>
          <a:xfrm>
            <a:off x="7488720" y="2496240"/>
            <a:ext cx="4118760" cy="2316600"/>
          </a:xfrm>
          <a:prstGeom prst="rect">
            <a:avLst/>
          </a:prstGeom>
          <a:ln w="0">
            <a:noFill/>
          </a:ln>
        </p:spPr>
      </p:pic>
      <p:sp>
        <p:nvSpPr>
          <p:cNvPr id="257" name="TextBox 5"/>
          <p:cNvSpPr/>
          <p:nvPr/>
        </p:nvSpPr>
        <p:spPr>
          <a:xfrm>
            <a:off x="7485840" y="4925520"/>
            <a:ext cx="4096080" cy="9126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Calibri"/>
              </a:rPr>
              <a:t>In this documentary it was shown that using shrink rays are also good at making things dissolve.</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8" name="PlaceHolder 1"/>
          <p:cNvSpPr>
            <a:spLocks noGrp="1"/>
          </p:cNvSpPr>
          <p:nvPr>
            <p:ph type="title"/>
          </p:nvPr>
        </p:nvSpPr>
        <p:spPr>
          <a:xfrm>
            <a:off x="838080" y="14040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How to make solutes </a:t>
            </a:r>
            <a:r>
              <a:rPr b="1" lang="en-US" sz="4400" spc="-1" strike="noStrike" u="sng">
                <a:solidFill>
                  <a:schemeClr val="dk1"/>
                </a:solidFill>
                <a:uFillTx/>
                <a:latin typeface="Calibri Light"/>
              </a:rPr>
              <a:t>more soluble</a:t>
            </a:r>
            <a:r>
              <a:rPr b="1" lang="en-US" sz="4400" spc="-1" strike="noStrike">
                <a:solidFill>
                  <a:schemeClr val="dk1"/>
                </a:solidFill>
                <a:latin typeface="Calibri Light"/>
              </a:rPr>
              <a:t>:</a:t>
            </a:r>
            <a:endParaRPr b="0" lang="en-US" sz="4400" spc="-1" strike="noStrike">
              <a:solidFill>
                <a:schemeClr val="dk1"/>
              </a:solidFill>
              <a:latin typeface="Calibri"/>
            </a:endParaRPr>
          </a:p>
        </p:txBody>
      </p:sp>
      <p:pic>
        <p:nvPicPr>
          <p:cNvPr id="259" name="Picture 2" descr="anytimecoffee.com. Fanta Soda Flavors (12 Packs)"/>
          <p:cNvPicPr/>
          <p:nvPr/>
        </p:nvPicPr>
        <p:blipFill>
          <a:blip r:embed="rId1"/>
          <a:stretch/>
        </p:blipFill>
        <p:spPr>
          <a:xfrm>
            <a:off x="8575920" y="4619880"/>
            <a:ext cx="1986480" cy="1923120"/>
          </a:xfrm>
          <a:prstGeom prst="rect">
            <a:avLst/>
          </a:prstGeom>
          <a:ln w="0">
            <a:noFill/>
          </a:ln>
        </p:spPr>
      </p:pic>
      <p:sp>
        <p:nvSpPr>
          <p:cNvPr id="260" name="TextBox 3"/>
          <p:cNvSpPr/>
          <p:nvPr/>
        </p:nvSpPr>
        <p:spPr>
          <a:xfrm>
            <a:off x="8793360" y="6425280"/>
            <a:ext cx="2559960" cy="3639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800" spc="-1" strike="noStrike">
                <a:solidFill>
                  <a:schemeClr val="dk1"/>
                </a:solidFill>
                <a:latin typeface="Calibri"/>
              </a:rPr>
              <a:t>Not a sponsor</a:t>
            </a:r>
            <a:endParaRPr b="0" lang="en-US" sz="1800" spc="-1" strike="noStrike">
              <a:solidFill>
                <a:srgbClr val="000000"/>
              </a:solidFill>
              <a:latin typeface="Arial"/>
            </a:endParaRPr>
          </a:p>
        </p:txBody>
      </p:sp>
      <p:sp>
        <p:nvSpPr>
          <p:cNvPr id="261" name="TextBox 4"/>
          <p:cNvSpPr/>
          <p:nvPr/>
        </p:nvSpPr>
        <p:spPr>
          <a:xfrm>
            <a:off x="1009800" y="1173600"/>
            <a:ext cx="10515240" cy="5166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2800" spc="-1" strike="noStrike">
                <a:solidFill>
                  <a:schemeClr val="dk1"/>
                </a:solidFill>
                <a:latin typeface="Calibri"/>
              </a:rPr>
              <a:t>i.e. How to increase the solubility of a solute</a:t>
            </a:r>
            <a:endParaRPr b="0" lang="en-US" sz="2800" spc="-1" strike="noStrike">
              <a:solidFill>
                <a:srgbClr val="000000"/>
              </a:solidFill>
              <a:latin typeface="Arial"/>
            </a:endParaRPr>
          </a:p>
        </p:txBody>
      </p:sp>
      <p:sp>
        <p:nvSpPr>
          <p:cNvPr id="262" name="TextBox 5"/>
          <p:cNvSpPr/>
          <p:nvPr/>
        </p:nvSpPr>
        <p:spPr>
          <a:xfrm>
            <a:off x="1009800" y="1957320"/>
            <a:ext cx="5590800" cy="3747240"/>
          </a:xfrm>
          <a:prstGeom prst="rect">
            <a:avLst/>
          </a:prstGeom>
          <a:noFill/>
          <a:ln w="0">
            <a:noFill/>
          </a:ln>
        </p:spPr>
        <p:style>
          <a:lnRef idx="0"/>
          <a:fillRef idx="0"/>
          <a:effectRef idx="0"/>
          <a:fontRef idx="minor"/>
        </p:style>
        <p:txBody>
          <a:bodyPr lIns="90000" rIns="90000" tIns="45000" bIns="45000" anchor="t">
            <a:spAutoFit/>
          </a:bodyPr>
          <a:p>
            <a:pPr marL="343080" indent="-343080" defTabSz="914400">
              <a:lnSpc>
                <a:spcPct val="100000"/>
              </a:lnSpc>
              <a:buClr>
                <a:srgbClr val="000000"/>
              </a:buClr>
              <a:buFont typeface="OpenSymbol"/>
              <a:buAutoNum type="arabicPeriod"/>
            </a:pPr>
            <a:r>
              <a:rPr b="0" i="1" lang="en-US" sz="2400" spc="-1" strike="noStrike">
                <a:solidFill>
                  <a:schemeClr val="dk1"/>
                </a:solidFill>
                <a:latin typeface="Calibri"/>
              </a:rPr>
              <a:t>Heat the solvent if dissolving a solid</a:t>
            </a:r>
            <a:r>
              <a:rPr b="0" lang="en-US" sz="2400" spc="-1" strike="noStrike">
                <a:solidFill>
                  <a:schemeClr val="dk1"/>
                </a:solidFill>
                <a:latin typeface="Calibri"/>
              </a:rPr>
              <a:t>.  The extra energy will help the solvent pull the solute particles apart.  This results in both higher solubility as well as faster dissolving.</a:t>
            </a:r>
            <a:endParaRPr b="0" lang="en-US" sz="2400" spc="-1" strike="noStrike">
              <a:solidFill>
                <a:srgbClr val="000000"/>
              </a:solidFill>
              <a:latin typeface="Arial"/>
            </a:endParaRPr>
          </a:p>
          <a:p>
            <a:pPr marL="343080" indent="-343080" defTabSz="914400">
              <a:lnSpc>
                <a:spcPct val="100000"/>
              </a:lnSpc>
              <a:buClr>
                <a:srgbClr val="000000"/>
              </a:buClr>
              <a:buFont typeface="OpenSymbol"/>
              <a:buAutoNum type="arabicPeriod"/>
            </a:pPr>
            <a:r>
              <a:rPr b="0" i="1" lang="en-US" sz="2400" spc="-1" strike="noStrike">
                <a:solidFill>
                  <a:schemeClr val="dk1"/>
                </a:solidFill>
                <a:latin typeface="Calibri"/>
              </a:rPr>
              <a:t>Cool the solvent if dissolving </a:t>
            </a:r>
            <a:r>
              <a:rPr b="0" lang="en-US" sz="2400" spc="-1" strike="noStrike">
                <a:solidFill>
                  <a:schemeClr val="dk1"/>
                </a:solidFill>
                <a:latin typeface="Calibri"/>
              </a:rPr>
              <a:t>a gas.  The less energy you have the gaseous solute will have to stay in the gas phase.  This also results in both higher solubility and faster dissolving.</a:t>
            </a:r>
            <a:endParaRPr b="0" lang="en-US" sz="2400" spc="-1" strike="noStrike">
              <a:solidFill>
                <a:srgbClr val="000000"/>
              </a:solidFill>
              <a:latin typeface="Arial"/>
            </a:endParaRPr>
          </a:p>
        </p:txBody>
      </p:sp>
      <p:sp>
        <p:nvSpPr>
          <p:cNvPr id="263" name="TextBox 8"/>
          <p:cNvSpPr/>
          <p:nvPr/>
        </p:nvSpPr>
        <p:spPr>
          <a:xfrm>
            <a:off x="7645680" y="1932120"/>
            <a:ext cx="1457640" cy="146124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Calibri"/>
              </a:rPr>
              <a:t>Example:  Add sugar to iced tea while the tea is still hot</a:t>
            </a:r>
            <a:endParaRPr b="0" lang="en-US" sz="1800" spc="-1" strike="noStrike">
              <a:solidFill>
                <a:srgbClr val="000000"/>
              </a:solidFill>
              <a:latin typeface="Arial"/>
            </a:endParaRPr>
          </a:p>
        </p:txBody>
      </p:sp>
      <p:sp>
        <p:nvSpPr>
          <p:cNvPr id="264" name="TextBox 9"/>
          <p:cNvSpPr/>
          <p:nvPr/>
        </p:nvSpPr>
        <p:spPr>
          <a:xfrm>
            <a:off x="7382520" y="4234680"/>
            <a:ext cx="1239840" cy="20098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1800" spc="-1" strike="noStrike">
                <a:solidFill>
                  <a:schemeClr val="dk1"/>
                </a:solidFill>
                <a:latin typeface="Calibri"/>
              </a:rPr>
              <a:t>Example:  Keep delicious Fanta™ cool if you want it to stay bubbly</a:t>
            </a:r>
            <a:endParaRPr b="0" lang="en-US" sz="1800" spc="-1" strike="noStrike">
              <a:solidFill>
                <a:srgbClr val="000000"/>
              </a:solidFill>
              <a:latin typeface="Arial"/>
            </a:endParaRPr>
          </a:p>
        </p:txBody>
      </p:sp>
      <p:pic>
        <p:nvPicPr>
          <p:cNvPr id="265" name="Picture 2" descr="Peach Iced Tea (EASY with peach juice) - Dessert for Two"/>
          <p:cNvPicPr/>
          <p:nvPr/>
        </p:nvPicPr>
        <p:blipFill>
          <a:blip r:embed="rId2"/>
          <a:stretch/>
        </p:blipFill>
        <p:spPr>
          <a:xfrm>
            <a:off x="9103680" y="1643760"/>
            <a:ext cx="1361880" cy="2042640"/>
          </a:xfrm>
          <a:prstGeom prst="rect">
            <a:avLst/>
          </a:prstGeom>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useBgFill="1">
        <p:nvSpPr>
          <p:cNvPr id="94" name="Rectangle 74">
            <a:extLst>
              <a:ext uri="{C183D7F6-B498-43B3-948B-1728B52AA6E4}">
                <adec:decorative xmlns:adec="http://schemas.microsoft.com/office/drawing/2017/decorative" val="1"/>
              </a:ext>
            </a:extLst>
          </p:cNvPr>
          <p:cNvSpPr/>
          <p:nvPr/>
        </p:nvSpPr>
        <p:spPr>
          <a:xfrm>
            <a:off x="144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95" name="Rectangle 76">
            <a:extLst>
              <a:ext uri="{C183D7F6-B498-43B3-948B-1728B52AA6E4}">
                <adec:decorative xmlns:adec="http://schemas.microsoft.com/office/drawing/2017/decorative" val="1"/>
              </a:ext>
            </a:extLst>
          </p:cNvPr>
          <p:cNvSpPr/>
          <p:nvPr/>
        </p:nvSpPr>
        <p:spPr>
          <a:xfrm>
            <a:off x="0" y="0"/>
            <a:ext cx="12191760" cy="6857640"/>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96" name="PlaceHolder 1"/>
          <p:cNvSpPr>
            <a:spLocks noGrp="1"/>
          </p:cNvSpPr>
          <p:nvPr>
            <p:ph type="title"/>
          </p:nvPr>
        </p:nvSpPr>
        <p:spPr>
          <a:xfrm>
            <a:off x="754920" y="3651120"/>
            <a:ext cx="4401360" cy="2525400"/>
          </a:xfrm>
          <a:prstGeom prst="rect">
            <a:avLst/>
          </a:prstGeom>
          <a:noFill/>
          <a:ln w="0">
            <a:noFill/>
          </a:ln>
        </p:spPr>
        <p:txBody>
          <a:bodyPr lIns="91440" rIns="91440" tIns="45720" bIns="45720" anchor="ctr">
            <a:normAutofit fontScale="98877" lnSpcReduction="20000"/>
          </a:bodyPr>
          <a:p>
            <a:pPr indent="0" algn="ctr" defTabSz="914400">
              <a:lnSpc>
                <a:spcPct val="90000"/>
              </a:lnSpc>
              <a:buNone/>
            </a:pPr>
            <a:r>
              <a:rPr b="0" lang="en-US" sz="4000" spc="-1" strike="noStrike">
                <a:solidFill>
                  <a:schemeClr val="dk1"/>
                </a:solidFill>
                <a:latin typeface="Calibri Light"/>
              </a:rPr>
              <a:t>3) </a:t>
            </a:r>
            <a:r>
              <a:rPr b="1" lang="en-US" sz="4000" spc="-1" strike="noStrike">
                <a:solidFill>
                  <a:schemeClr val="dk1"/>
                </a:solidFill>
                <a:latin typeface="Calibri Light"/>
              </a:rPr>
              <a:t>_________</a:t>
            </a:r>
            <a:r>
              <a:rPr b="0" lang="en-US" sz="4000" spc="-1" strike="noStrike">
                <a:solidFill>
                  <a:schemeClr val="dk1"/>
                </a:solidFill>
                <a:latin typeface="Calibri Light"/>
              </a:rPr>
              <a:t> occur when one thing dissolves completely in the other</a:t>
            </a:r>
            <a:endParaRPr b="0" lang="en-US" sz="4000" spc="-1" strike="noStrike">
              <a:solidFill>
                <a:schemeClr val="dk1"/>
              </a:solidFill>
              <a:latin typeface="Calibri"/>
            </a:endParaRPr>
          </a:p>
        </p:txBody>
      </p:sp>
      <p:sp>
        <p:nvSpPr>
          <p:cNvPr id="97" name="Picture 2"/>
          <p:cNvSpPr/>
          <p:nvPr/>
        </p:nvSpPr>
        <p:spPr>
          <a:xfrm>
            <a:off x="0" y="0"/>
            <a:ext cx="4047840" cy="3385440"/>
          </a:xfrm>
          <a:custGeom>
            <a:avLst/>
            <a:gdLst>
              <a:gd name="textAreaLeft" fmla="*/ 0 w 4047840"/>
              <a:gd name="textAreaRight" fmla="*/ 4048200 w 4047840"/>
              <a:gd name="textAreaTop" fmla="*/ 0 h 3385440"/>
              <a:gd name="textAreaBottom" fmla="*/ 3385800 h 3385440"/>
            </a:gdLst>
            <a:ahLst/>
            <a:rect l="textAreaLeft" t="textAreaTop" r="textAreaRight" b="textAreaBottom"/>
            <a:pathLst>
              <a:path w="4048364" h="3385738">
                <a:moveTo>
                  <a:pt x="0" y="0"/>
                </a:moveTo>
                <a:lnTo>
                  <a:pt x="4048364" y="0"/>
                </a:lnTo>
                <a:lnTo>
                  <a:pt x="4048364" y="3128862"/>
                </a:lnTo>
                <a:lnTo>
                  <a:pt x="4028354" y="3127605"/>
                </a:lnTo>
                <a:lnTo>
                  <a:pt x="4027052" y="3128074"/>
                </a:lnTo>
                <a:cubicBezTo>
                  <a:pt x="4021308" y="3129081"/>
                  <a:pt x="4017789" y="3128835"/>
                  <a:pt x="4015263" y="3128035"/>
                </a:cubicBezTo>
                <a:lnTo>
                  <a:pt x="4012855" y="3126647"/>
                </a:lnTo>
                <a:cubicBezTo>
                  <a:pt x="4010177" y="3126494"/>
                  <a:pt x="4007499" y="3126340"/>
                  <a:pt x="4004821" y="3126187"/>
                </a:cubicBezTo>
                <a:lnTo>
                  <a:pt x="3989141" y="3124118"/>
                </a:lnTo>
                <a:lnTo>
                  <a:pt x="3986071" y="3124823"/>
                </a:lnTo>
                <a:cubicBezTo>
                  <a:pt x="3978117" y="3124349"/>
                  <a:pt x="3970163" y="3123876"/>
                  <a:pt x="3962210" y="3123402"/>
                </a:cubicBezTo>
                <a:lnTo>
                  <a:pt x="3961815" y="3123900"/>
                </a:lnTo>
                <a:cubicBezTo>
                  <a:pt x="3960390" y="3124987"/>
                  <a:pt x="3958310" y="3125727"/>
                  <a:pt x="3954808" y="3125765"/>
                </a:cubicBezTo>
                <a:cubicBezTo>
                  <a:pt x="3959236" y="3133302"/>
                  <a:pt x="3952279" y="3128699"/>
                  <a:pt x="3941561" y="3128145"/>
                </a:cubicBezTo>
                <a:cubicBezTo>
                  <a:pt x="3946046" y="3139728"/>
                  <a:pt x="3916172" y="3133567"/>
                  <a:pt x="3910218" y="3140049"/>
                </a:cubicBezTo>
                <a:cubicBezTo>
                  <a:pt x="3902241" y="3139380"/>
                  <a:pt x="3893889" y="3138886"/>
                  <a:pt x="3885332" y="3138624"/>
                </a:cubicBezTo>
                <a:cubicBezTo>
                  <a:pt x="3883646" y="3138622"/>
                  <a:pt x="3881962" y="3138621"/>
                  <a:pt x="3880277" y="3138620"/>
                </a:cubicBezTo>
                <a:lnTo>
                  <a:pt x="3880157" y="3138737"/>
                </a:lnTo>
                <a:cubicBezTo>
                  <a:pt x="3879018" y="3138984"/>
                  <a:pt x="3877339" y="3139076"/>
                  <a:pt x="3874788" y="3138963"/>
                </a:cubicBezTo>
                <a:cubicBezTo>
                  <a:pt x="3873545" y="3138846"/>
                  <a:pt x="3872302" y="3138728"/>
                  <a:pt x="3871060" y="3138611"/>
                </a:cubicBezTo>
                <a:cubicBezTo>
                  <a:pt x="3867792" y="3138609"/>
                  <a:pt x="3864523" y="3138606"/>
                  <a:pt x="3861255" y="3138604"/>
                </a:cubicBezTo>
                <a:lnTo>
                  <a:pt x="3857750" y="3139376"/>
                </a:lnTo>
                <a:cubicBezTo>
                  <a:pt x="3846075" y="3144353"/>
                  <a:pt x="3854999" y="3159606"/>
                  <a:pt x="3830684" y="3154005"/>
                </a:cubicBezTo>
                <a:cubicBezTo>
                  <a:pt x="3806135" y="3158310"/>
                  <a:pt x="3796087" y="3168731"/>
                  <a:pt x="3769301" y="3167144"/>
                </a:cubicBezTo>
                <a:cubicBezTo>
                  <a:pt x="3746341" y="3171207"/>
                  <a:pt x="3728802" y="3177834"/>
                  <a:pt x="3707507" y="3178801"/>
                </a:cubicBezTo>
                <a:cubicBezTo>
                  <a:pt x="3701485" y="3182680"/>
                  <a:pt x="3694773" y="3184962"/>
                  <a:pt x="3684642" y="3182365"/>
                </a:cubicBezTo>
                <a:cubicBezTo>
                  <a:pt x="3664039" y="3187250"/>
                  <a:pt x="3662921" y="3193571"/>
                  <a:pt x="3646059" y="3191612"/>
                </a:cubicBezTo>
                <a:cubicBezTo>
                  <a:pt x="3640580" y="3202449"/>
                  <a:pt x="3637332" y="3199208"/>
                  <a:pt x="3629738" y="3197639"/>
                </a:cubicBezTo>
                <a:cubicBezTo>
                  <a:pt x="3629422" y="3197624"/>
                  <a:pt x="3629107" y="3197610"/>
                  <a:pt x="3628792" y="3197595"/>
                </a:cubicBezTo>
                <a:lnTo>
                  <a:pt x="3628083" y="3199132"/>
                </a:lnTo>
                <a:lnTo>
                  <a:pt x="3625096" y="3200289"/>
                </a:lnTo>
                <a:lnTo>
                  <a:pt x="3615459" y="3201481"/>
                </a:lnTo>
                <a:lnTo>
                  <a:pt x="3611591" y="3201604"/>
                </a:lnTo>
                <a:cubicBezTo>
                  <a:pt x="3609016" y="3201810"/>
                  <a:pt x="3607422" y="3202103"/>
                  <a:pt x="3606451" y="3202476"/>
                </a:cubicBezTo>
                <a:cubicBezTo>
                  <a:pt x="3606434" y="3202517"/>
                  <a:pt x="3606416" y="3202558"/>
                  <a:pt x="3606400" y="3202600"/>
                </a:cubicBezTo>
                <a:lnTo>
                  <a:pt x="3601432" y="3203215"/>
                </a:lnTo>
                <a:cubicBezTo>
                  <a:pt x="3592873" y="3204015"/>
                  <a:pt x="3584373" y="3204569"/>
                  <a:pt x="3576144" y="3204914"/>
                </a:cubicBezTo>
                <a:cubicBezTo>
                  <a:pt x="3574128" y="3211763"/>
                  <a:pt x="3541136" y="3209599"/>
                  <a:pt x="3552393" y="3219987"/>
                </a:cubicBezTo>
                <a:cubicBezTo>
                  <a:pt x="3541534" y="3220777"/>
                  <a:pt x="3531979" y="3217280"/>
                  <a:pt x="3540787" y="3223856"/>
                </a:cubicBezTo>
                <a:cubicBezTo>
                  <a:pt x="3537368" y="3224320"/>
                  <a:pt x="3535763" y="3225273"/>
                  <a:pt x="3535004" y="3226474"/>
                </a:cubicBezTo>
                <a:lnTo>
                  <a:pt x="3534913" y="3226993"/>
                </a:lnTo>
                <a:lnTo>
                  <a:pt x="3510631" y="3228569"/>
                </a:lnTo>
                <a:lnTo>
                  <a:pt x="3508032" y="3229611"/>
                </a:lnTo>
                <a:cubicBezTo>
                  <a:pt x="3502489" y="3229598"/>
                  <a:pt x="3496946" y="3217293"/>
                  <a:pt x="3491403" y="3217280"/>
                </a:cubicBezTo>
                <a:lnTo>
                  <a:pt x="3483240" y="3230123"/>
                </a:lnTo>
                <a:lnTo>
                  <a:pt x="3480053" y="3229107"/>
                </a:lnTo>
                <a:cubicBezTo>
                  <a:pt x="3477098" y="3228661"/>
                  <a:pt x="3473497" y="3228859"/>
                  <a:pt x="3468451" y="3230512"/>
                </a:cubicBezTo>
                <a:lnTo>
                  <a:pt x="3467451" y="3231115"/>
                </a:lnTo>
                <a:cubicBezTo>
                  <a:pt x="3463724" y="3230736"/>
                  <a:pt x="3465319" y="3225693"/>
                  <a:pt x="3446095" y="3228240"/>
                </a:cubicBezTo>
                <a:cubicBezTo>
                  <a:pt x="3420782" y="3241826"/>
                  <a:pt x="3385281" y="3239224"/>
                  <a:pt x="3352101" y="3246398"/>
                </a:cubicBezTo>
                <a:cubicBezTo>
                  <a:pt x="3308926" y="3245374"/>
                  <a:pt x="3300141" y="3236748"/>
                  <a:pt x="3271822" y="3247544"/>
                </a:cubicBezTo>
                <a:cubicBezTo>
                  <a:pt x="3258345" y="3251268"/>
                  <a:pt x="3238074" y="3249030"/>
                  <a:pt x="3203831" y="3257844"/>
                </a:cubicBezTo>
                <a:cubicBezTo>
                  <a:pt x="3171582" y="3264392"/>
                  <a:pt x="3141884" y="3266922"/>
                  <a:pt x="3112954" y="3273149"/>
                </a:cubicBezTo>
                <a:cubicBezTo>
                  <a:pt x="3078476" y="3279234"/>
                  <a:pt x="3086597" y="3279502"/>
                  <a:pt x="3066210" y="3283409"/>
                </a:cubicBezTo>
                <a:cubicBezTo>
                  <a:pt x="3062644" y="3284830"/>
                  <a:pt x="3028337" y="3292032"/>
                  <a:pt x="3025254" y="3293851"/>
                </a:cubicBezTo>
                <a:cubicBezTo>
                  <a:pt x="3006685" y="3298201"/>
                  <a:pt x="2983512" y="3305242"/>
                  <a:pt x="2954798" y="3309512"/>
                </a:cubicBezTo>
                <a:cubicBezTo>
                  <a:pt x="2932037" y="3306567"/>
                  <a:pt x="2909137" y="3323699"/>
                  <a:pt x="2880670" y="3319465"/>
                </a:cubicBezTo>
                <a:cubicBezTo>
                  <a:pt x="2870569" y="3318853"/>
                  <a:pt x="2841559" y="3322739"/>
                  <a:pt x="2837450" y="3326994"/>
                </a:cubicBezTo>
                <a:cubicBezTo>
                  <a:pt x="2831684" y="3328529"/>
                  <a:pt x="2824114" y="3328158"/>
                  <a:pt x="2822806" y="3332324"/>
                </a:cubicBezTo>
                <a:cubicBezTo>
                  <a:pt x="2819977" y="3337498"/>
                  <a:pt x="2796022" y="3333071"/>
                  <a:pt x="2801164" y="3338109"/>
                </a:cubicBezTo>
                <a:cubicBezTo>
                  <a:pt x="2784223" y="3335142"/>
                  <a:pt x="2776048" y="3346261"/>
                  <a:pt x="2764344" y="3350228"/>
                </a:cubicBezTo>
                <a:cubicBezTo>
                  <a:pt x="2757478" y="3348562"/>
                  <a:pt x="2751292" y="3350631"/>
                  <a:pt x="2743431" y="3353702"/>
                </a:cubicBezTo>
                <a:lnTo>
                  <a:pt x="2732627" y="3357764"/>
                </a:lnTo>
                <a:cubicBezTo>
                  <a:pt x="2730974" y="3357887"/>
                  <a:pt x="2729319" y="3358011"/>
                  <a:pt x="2727665" y="3358134"/>
                </a:cubicBezTo>
                <a:cubicBezTo>
                  <a:pt x="2718835" y="3359036"/>
                  <a:pt x="2689731" y="3362522"/>
                  <a:pt x="2679642" y="3363177"/>
                </a:cubicBezTo>
                <a:lnTo>
                  <a:pt x="2667138" y="3362068"/>
                </a:lnTo>
                <a:cubicBezTo>
                  <a:pt x="2663221" y="3362857"/>
                  <a:pt x="2659468" y="3367183"/>
                  <a:pt x="2656143" y="3367913"/>
                </a:cubicBezTo>
                <a:lnTo>
                  <a:pt x="2647194" y="3366448"/>
                </a:lnTo>
                <a:cubicBezTo>
                  <a:pt x="2648133" y="3370674"/>
                  <a:pt x="2637589" y="3367195"/>
                  <a:pt x="2629621" y="3367085"/>
                </a:cubicBezTo>
                <a:cubicBezTo>
                  <a:pt x="2613302" y="3367205"/>
                  <a:pt x="2596982" y="3367324"/>
                  <a:pt x="2580663" y="3367443"/>
                </a:cubicBezTo>
                <a:lnTo>
                  <a:pt x="2550440" y="3369943"/>
                </a:lnTo>
                <a:lnTo>
                  <a:pt x="2541181" y="3368444"/>
                </a:lnTo>
                <a:cubicBezTo>
                  <a:pt x="2521017" y="3368085"/>
                  <a:pt x="2498723" y="3374020"/>
                  <a:pt x="2484405" y="3369178"/>
                </a:cubicBezTo>
                <a:cubicBezTo>
                  <a:pt x="2478585" y="3368607"/>
                  <a:pt x="2473319" y="3368738"/>
                  <a:pt x="2468424" y="3369303"/>
                </a:cubicBezTo>
                <a:lnTo>
                  <a:pt x="2455357" y="3371902"/>
                </a:lnTo>
                <a:lnTo>
                  <a:pt x="2429477" y="3378972"/>
                </a:lnTo>
                <a:cubicBezTo>
                  <a:pt x="2428170" y="3366751"/>
                  <a:pt x="2368370" y="3383654"/>
                  <a:pt x="2374910" y="3372826"/>
                </a:cubicBezTo>
                <a:cubicBezTo>
                  <a:pt x="2351003" y="3375026"/>
                  <a:pt x="2328875" y="3353198"/>
                  <a:pt x="2305825" y="3364960"/>
                </a:cubicBezTo>
                <a:cubicBezTo>
                  <a:pt x="2269964" y="3363999"/>
                  <a:pt x="2218889" y="3367921"/>
                  <a:pt x="2183980" y="3367060"/>
                </a:cubicBezTo>
                <a:cubicBezTo>
                  <a:pt x="2190418" y="3372011"/>
                  <a:pt x="2159099" y="3370877"/>
                  <a:pt x="2155235" y="3370737"/>
                </a:cubicBezTo>
                <a:cubicBezTo>
                  <a:pt x="2131791" y="3368260"/>
                  <a:pt x="2111535" y="3369043"/>
                  <a:pt x="2071012" y="3365882"/>
                </a:cubicBezTo>
                <a:cubicBezTo>
                  <a:pt x="2035156" y="3367426"/>
                  <a:pt x="2003987" y="3359257"/>
                  <a:pt x="1970953" y="3368185"/>
                </a:cubicBezTo>
                <a:cubicBezTo>
                  <a:pt x="1968713" y="3366515"/>
                  <a:pt x="1965947" y="3365226"/>
                  <a:pt x="1962822" y="3364213"/>
                </a:cubicBezTo>
                <a:lnTo>
                  <a:pt x="1953120" y="3362020"/>
                </a:lnTo>
                <a:lnTo>
                  <a:pt x="1951768" y="3362436"/>
                </a:lnTo>
                <a:cubicBezTo>
                  <a:pt x="1945920" y="3363208"/>
                  <a:pt x="1942436" y="3362820"/>
                  <a:pt x="1940004" y="3361921"/>
                </a:cubicBezTo>
                <a:lnTo>
                  <a:pt x="1937753" y="3360440"/>
                </a:lnTo>
                <a:cubicBezTo>
                  <a:pt x="1935095" y="3360180"/>
                  <a:pt x="1932438" y="3359919"/>
                  <a:pt x="1929780" y="3359659"/>
                </a:cubicBezTo>
                <a:lnTo>
                  <a:pt x="1887540" y="3355160"/>
                </a:lnTo>
                <a:lnTo>
                  <a:pt x="1887093" y="3355641"/>
                </a:lnTo>
                <a:cubicBezTo>
                  <a:pt x="1885548" y="3356665"/>
                  <a:pt x="1883390" y="3357319"/>
                  <a:pt x="1879887" y="3357216"/>
                </a:cubicBezTo>
                <a:cubicBezTo>
                  <a:pt x="1883470" y="3364909"/>
                  <a:pt x="1877035" y="3360039"/>
                  <a:pt x="1866395" y="3359055"/>
                </a:cubicBezTo>
                <a:cubicBezTo>
                  <a:pt x="1869584" y="3370783"/>
                  <a:pt x="1840440" y="3363434"/>
                  <a:pt x="1833771" y="3369655"/>
                </a:cubicBezTo>
                <a:cubicBezTo>
                  <a:pt x="1825883" y="3368668"/>
                  <a:pt x="1817596" y="3367837"/>
                  <a:pt x="1809081" y="3367230"/>
                </a:cubicBezTo>
                <a:cubicBezTo>
                  <a:pt x="1807399" y="3367161"/>
                  <a:pt x="1805718" y="3367091"/>
                  <a:pt x="1804036" y="3367022"/>
                </a:cubicBezTo>
                <a:cubicBezTo>
                  <a:pt x="1803991" y="3367059"/>
                  <a:pt x="1803946" y="3367097"/>
                  <a:pt x="1803901" y="3367134"/>
                </a:cubicBezTo>
                <a:cubicBezTo>
                  <a:pt x="1802735" y="3367334"/>
                  <a:pt x="1801050" y="3367359"/>
                  <a:pt x="1798514" y="3367143"/>
                </a:cubicBezTo>
                <a:lnTo>
                  <a:pt x="1794832" y="3366642"/>
                </a:lnTo>
                <a:cubicBezTo>
                  <a:pt x="1791569" y="3366507"/>
                  <a:pt x="1788305" y="3366373"/>
                  <a:pt x="1785042" y="3366238"/>
                </a:cubicBezTo>
                <a:lnTo>
                  <a:pt x="1781456" y="3366865"/>
                </a:lnTo>
                <a:lnTo>
                  <a:pt x="1779723" y="3368220"/>
                </a:lnTo>
                <a:cubicBezTo>
                  <a:pt x="1779440" y="3368155"/>
                  <a:pt x="1779156" y="3368091"/>
                  <a:pt x="1778873" y="3368027"/>
                </a:cubicBezTo>
                <a:cubicBezTo>
                  <a:pt x="1772915" y="3365312"/>
                  <a:pt x="1772165" y="3361694"/>
                  <a:pt x="1759487" y="3371174"/>
                </a:cubicBezTo>
                <a:cubicBezTo>
                  <a:pt x="1745189" y="3366602"/>
                  <a:pt x="1739727" y="3372462"/>
                  <a:pt x="1717161" y="3373831"/>
                </a:cubicBezTo>
                <a:cubicBezTo>
                  <a:pt x="1709564" y="3369729"/>
                  <a:pt x="1701729" y="3370835"/>
                  <a:pt x="1693416" y="3373577"/>
                </a:cubicBezTo>
                <a:cubicBezTo>
                  <a:pt x="1672951" y="3371092"/>
                  <a:pt x="1652013" y="3374616"/>
                  <a:pt x="1627833" y="3374823"/>
                </a:cubicBezTo>
                <a:lnTo>
                  <a:pt x="1562462" y="3384313"/>
                </a:lnTo>
                <a:lnTo>
                  <a:pt x="1500041" y="3383500"/>
                </a:lnTo>
                <a:cubicBezTo>
                  <a:pt x="1492272" y="3381880"/>
                  <a:pt x="1484857" y="3380071"/>
                  <a:pt x="1477912" y="3378156"/>
                </a:cubicBezTo>
                <a:cubicBezTo>
                  <a:pt x="1467843" y="3383396"/>
                  <a:pt x="1444391" y="3372727"/>
                  <a:pt x="1440452" y="3384511"/>
                </a:cubicBezTo>
                <a:cubicBezTo>
                  <a:pt x="1430880" y="3382266"/>
                  <a:pt x="1427637" y="3376755"/>
                  <a:pt x="1426476" y="3384665"/>
                </a:cubicBezTo>
                <a:cubicBezTo>
                  <a:pt x="1423197" y="3384140"/>
                  <a:pt x="1420743" y="3384515"/>
                  <a:pt x="1418659" y="3385325"/>
                </a:cubicBezTo>
                <a:lnTo>
                  <a:pt x="1417944" y="3385738"/>
                </a:lnTo>
                <a:lnTo>
                  <a:pt x="1396764" y="3380560"/>
                </a:lnTo>
                <a:cubicBezTo>
                  <a:pt x="1395649" y="3380621"/>
                  <a:pt x="1394534" y="3380681"/>
                  <a:pt x="1393418" y="3380742"/>
                </a:cubicBezTo>
                <a:lnTo>
                  <a:pt x="1380294" y="3376255"/>
                </a:lnTo>
                <a:lnTo>
                  <a:pt x="1351459" y="3367829"/>
                </a:lnTo>
                <a:cubicBezTo>
                  <a:pt x="1349081" y="3366466"/>
                  <a:pt x="1319507" y="3359407"/>
                  <a:pt x="1318363" y="3357511"/>
                </a:cubicBezTo>
                <a:cubicBezTo>
                  <a:pt x="1281509" y="3362193"/>
                  <a:pt x="1312014" y="3347744"/>
                  <a:pt x="1276860" y="3344906"/>
                </a:cubicBezTo>
                <a:cubicBezTo>
                  <a:pt x="1253785" y="3356533"/>
                  <a:pt x="1256695" y="3340712"/>
                  <a:pt x="1204286" y="3337488"/>
                </a:cubicBezTo>
                <a:cubicBezTo>
                  <a:pt x="1177346" y="3330862"/>
                  <a:pt x="1162856" y="3334854"/>
                  <a:pt x="1123710" y="3321651"/>
                </a:cubicBezTo>
                <a:cubicBezTo>
                  <a:pt x="1085454" y="3316709"/>
                  <a:pt x="1005363" y="3310335"/>
                  <a:pt x="974748" y="3307837"/>
                </a:cubicBezTo>
                <a:cubicBezTo>
                  <a:pt x="945739" y="3316478"/>
                  <a:pt x="964147" y="3307413"/>
                  <a:pt x="940014" y="3306660"/>
                </a:cubicBezTo>
                <a:cubicBezTo>
                  <a:pt x="952701" y="3296927"/>
                  <a:pt x="908686" y="3309051"/>
                  <a:pt x="914712" y="3297017"/>
                </a:cubicBezTo>
                <a:cubicBezTo>
                  <a:pt x="910130" y="3297260"/>
                  <a:pt x="905499" y="3297876"/>
                  <a:pt x="900809" y="3298584"/>
                </a:cubicBezTo>
                <a:cubicBezTo>
                  <a:pt x="899990" y="3298705"/>
                  <a:pt x="899172" y="3298828"/>
                  <a:pt x="898353" y="3298949"/>
                </a:cubicBezTo>
                <a:lnTo>
                  <a:pt x="889782" y="3298355"/>
                </a:lnTo>
                <a:lnTo>
                  <a:pt x="885796" y="3300754"/>
                </a:lnTo>
                <a:lnTo>
                  <a:pt x="871773" y="3301699"/>
                </a:lnTo>
                <a:cubicBezTo>
                  <a:pt x="866761" y="3301657"/>
                  <a:pt x="861656" y="3301147"/>
                  <a:pt x="856438" y="3299888"/>
                </a:cubicBezTo>
                <a:cubicBezTo>
                  <a:pt x="842058" y="3291303"/>
                  <a:pt x="802729" y="3299624"/>
                  <a:pt x="785420" y="3288419"/>
                </a:cubicBezTo>
                <a:cubicBezTo>
                  <a:pt x="778178" y="3285195"/>
                  <a:pt x="750397" y="3280699"/>
                  <a:pt x="741879" y="3283188"/>
                </a:cubicBezTo>
                <a:cubicBezTo>
                  <a:pt x="735414" y="3282940"/>
                  <a:pt x="729876" y="3280596"/>
                  <a:pt x="723686" y="3283763"/>
                </a:cubicBezTo>
                <a:cubicBezTo>
                  <a:pt x="715044" y="3287372"/>
                  <a:pt x="701553" y="3277214"/>
                  <a:pt x="699393" y="3282843"/>
                </a:cubicBezTo>
                <a:cubicBezTo>
                  <a:pt x="672713" y="3280073"/>
                  <a:pt x="587034" y="3269505"/>
                  <a:pt x="563609" y="3267140"/>
                </a:cubicBezTo>
                <a:cubicBezTo>
                  <a:pt x="562182" y="3267737"/>
                  <a:pt x="560575" y="3268245"/>
                  <a:pt x="558841" y="3268647"/>
                </a:cubicBezTo>
                <a:cubicBezTo>
                  <a:pt x="548753" y="3270983"/>
                  <a:pt x="536540" y="3269324"/>
                  <a:pt x="531566" y="3264943"/>
                </a:cubicBezTo>
                <a:cubicBezTo>
                  <a:pt x="504471" y="3249476"/>
                  <a:pt x="472712" y="3245273"/>
                  <a:pt x="444697" y="3238795"/>
                </a:cubicBezTo>
                <a:cubicBezTo>
                  <a:pt x="412178" y="3232635"/>
                  <a:pt x="425904" y="3247936"/>
                  <a:pt x="391157" y="3231917"/>
                </a:cubicBezTo>
                <a:cubicBezTo>
                  <a:pt x="383742" y="3235456"/>
                  <a:pt x="378300" y="3234891"/>
                  <a:pt x="370757" y="3231601"/>
                </a:cubicBezTo>
                <a:cubicBezTo>
                  <a:pt x="354739" y="3228921"/>
                  <a:pt x="348695" y="3239635"/>
                  <a:pt x="336665" y="3230937"/>
                </a:cubicBezTo>
                <a:cubicBezTo>
                  <a:pt x="335690" y="3237020"/>
                  <a:pt x="304301" y="3228709"/>
                  <a:pt x="307742" y="3235671"/>
                </a:cubicBezTo>
                <a:cubicBezTo>
                  <a:pt x="293579" y="3239310"/>
                  <a:pt x="294219" y="3230068"/>
                  <a:pt x="280601" y="3233044"/>
                </a:cubicBezTo>
                <a:cubicBezTo>
                  <a:pt x="268012" y="3232391"/>
                  <a:pt x="291593" y="3227968"/>
                  <a:pt x="278749" y="3225671"/>
                </a:cubicBezTo>
                <a:cubicBezTo>
                  <a:pt x="262467" y="3223907"/>
                  <a:pt x="269675" y="3213530"/>
                  <a:pt x="248269" y="3225056"/>
                </a:cubicBezTo>
                <a:cubicBezTo>
                  <a:pt x="233782" y="3219511"/>
                  <a:pt x="226442" y="3225015"/>
                  <a:pt x="201544" y="3224865"/>
                </a:cubicBezTo>
                <a:lnTo>
                  <a:pt x="194948" y="3222950"/>
                </a:lnTo>
                <a:lnTo>
                  <a:pt x="186529" y="3228320"/>
                </a:lnTo>
                <a:cubicBezTo>
                  <a:pt x="181850" y="3230472"/>
                  <a:pt x="176241" y="3231774"/>
                  <a:pt x="168765" y="3231015"/>
                </a:cubicBezTo>
                <a:cubicBezTo>
                  <a:pt x="124081" y="3216459"/>
                  <a:pt x="165980" y="3240734"/>
                  <a:pt x="91518" y="3231445"/>
                </a:cubicBezTo>
                <a:cubicBezTo>
                  <a:pt x="87975" y="3229296"/>
                  <a:pt x="77991" y="3230542"/>
                  <a:pt x="77943" y="3233140"/>
                </a:cubicBezTo>
                <a:cubicBezTo>
                  <a:pt x="73437" y="3232021"/>
                  <a:pt x="63858" y="3226368"/>
                  <a:pt x="61120" y="3230347"/>
                </a:cubicBezTo>
                <a:cubicBezTo>
                  <a:pt x="48916" y="3229750"/>
                  <a:pt x="37022" y="3228445"/>
                  <a:pt x="25722" y="3226477"/>
                </a:cubicBezTo>
                <a:lnTo>
                  <a:pt x="2781" y="3220829"/>
                </a:lnTo>
                <a:lnTo>
                  <a:pt x="0" y="3222232"/>
                </a:lnTo>
                <a:close/>
              </a:path>
            </a:pathLst>
          </a:custGeom>
          <a:blipFill rotWithShape="0">
            <a:blip r:embed="rId1"/>
            <a:srcRect/>
            <a:stretch/>
          </a:blipFill>
          <a:ln w="0">
            <a:noFill/>
          </a:ln>
        </p:spPr>
        <p:style>
          <a:lnRef idx="0"/>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sp>
        <p:nvSpPr>
          <p:cNvPr id="98" name="Picture 6"/>
          <p:cNvSpPr/>
          <p:nvPr/>
        </p:nvSpPr>
        <p:spPr>
          <a:xfrm>
            <a:off x="4048200" y="0"/>
            <a:ext cx="4047480" cy="3129840"/>
          </a:xfrm>
          <a:custGeom>
            <a:avLst/>
            <a:gdLst>
              <a:gd name="textAreaLeft" fmla="*/ 0 w 4047480"/>
              <a:gd name="textAreaRight" fmla="*/ 4047840 w 4047480"/>
              <a:gd name="textAreaTop" fmla="*/ 0 h 3129840"/>
              <a:gd name="textAreaBottom" fmla="*/ 3130200 h 3129840"/>
            </a:gdLst>
            <a:ahLst/>
            <a:rect l="textAreaLeft" t="textAreaTop" r="textAreaRight" b="textAreaBottom"/>
            <a:pathLst>
              <a:path w="4047893" h="3130313">
                <a:moveTo>
                  <a:pt x="0" y="0"/>
                </a:moveTo>
                <a:lnTo>
                  <a:pt x="4047893" y="0"/>
                </a:lnTo>
                <a:lnTo>
                  <a:pt x="4047893" y="2992525"/>
                </a:lnTo>
                <a:lnTo>
                  <a:pt x="4044945" y="2992586"/>
                </a:lnTo>
                <a:cubicBezTo>
                  <a:pt x="4013007" y="2983988"/>
                  <a:pt x="4029496" y="3002088"/>
                  <a:pt x="3993923" y="2999580"/>
                </a:cubicBezTo>
                <a:cubicBezTo>
                  <a:pt x="3953690" y="2999973"/>
                  <a:pt x="3925732" y="2991464"/>
                  <a:pt x="3899257" y="2991280"/>
                </a:cubicBezTo>
                <a:cubicBezTo>
                  <a:pt x="3886826" y="2992016"/>
                  <a:pt x="3796118" y="2992410"/>
                  <a:pt x="3803589" y="2988457"/>
                </a:cubicBezTo>
                <a:cubicBezTo>
                  <a:pt x="3771479" y="2987956"/>
                  <a:pt x="3724459" y="2987111"/>
                  <a:pt x="3706605" y="2988270"/>
                </a:cubicBezTo>
                <a:cubicBezTo>
                  <a:pt x="3703225" y="2988426"/>
                  <a:pt x="3699845" y="2995259"/>
                  <a:pt x="3696464" y="2995413"/>
                </a:cubicBezTo>
                <a:cubicBezTo>
                  <a:pt x="3673602" y="2986686"/>
                  <a:pt x="3685958" y="2988536"/>
                  <a:pt x="3662169" y="2987908"/>
                </a:cubicBezTo>
                <a:cubicBezTo>
                  <a:pt x="3644316" y="2989346"/>
                  <a:pt x="3656616" y="2981280"/>
                  <a:pt x="3638764" y="2982720"/>
                </a:cubicBezTo>
                <a:cubicBezTo>
                  <a:pt x="3602893" y="3008058"/>
                  <a:pt x="3578600" y="2986261"/>
                  <a:pt x="3530424" y="2996502"/>
                </a:cubicBezTo>
                <a:lnTo>
                  <a:pt x="3456483" y="2997177"/>
                </a:lnTo>
                <a:cubicBezTo>
                  <a:pt x="3450083" y="2997047"/>
                  <a:pt x="3443320" y="2998716"/>
                  <a:pt x="3439236" y="2995748"/>
                </a:cubicBezTo>
                <a:cubicBezTo>
                  <a:pt x="3425274" y="2994993"/>
                  <a:pt x="3393296" y="2993247"/>
                  <a:pt x="3372711" y="2992647"/>
                </a:cubicBezTo>
                <a:cubicBezTo>
                  <a:pt x="3352114" y="2993339"/>
                  <a:pt x="3350044" y="2997183"/>
                  <a:pt x="3326457" y="2999562"/>
                </a:cubicBezTo>
                <a:cubicBezTo>
                  <a:pt x="3268010" y="2985834"/>
                  <a:pt x="3302346" y="3004193"/>
                  <a:pt x="3274937" y="3010764"/>
                </a:cubicBezTo>
                <a:lnTo>
                  <a:pt x="3247552" y="3008692"/>
                </a:lnTo>
                <a:cubicBezTo>
                  <a:pt x="3239494" y="3005937"/>
                  <a:pt x="3224032" y="3005163"/>
                  <a:pt x="3216589" y="3008563"/>
                </a:cubicBezTo>
                <a:cubicBezTo>
                  <a:pt x="3181100" y="3020067"/>
                  <a:pt x="3210475" y="3004709"/>
                  <a:pt x="3179493" y="3008658"/>
                </a:cubicBezTo>
                <a:lnTo>
                  <a:pt x="3149112" y="3020078"/>
                </a:lnTo>
                <a:cubicBezTo>
                  <a:pt x="3138430" y="3019544"/>
                  <a:pt x="3127747" y="3019009"/>
                  <a:pt x="3117065" y="3018475"/>
                </a:cubicBezTo>
                <a:cubicBezTo>
                  <a:pt x="3100309" y="3015895"/>
                  <a:pt x="3095375" y="3026139"/>
                  <a:pt x="3085852" y="3024583"/>
                </a:cubicBezTo>
                <a:cubicBezTo>
                  <a:pt x="3083205" y="3019193"/>
                  <a:pt x="3077928" y="3019162"/>
                  <a:pt x="3068056" y="3021444"/>
                </a:cubicBezTo>
                <a:cubicBezTo>
                  <a:pt x="3067547" y="3021351"/>
                  <a:pt x="3067037" y="3021259"/>
                  <a:pt x="3066528" y="3021166"/>
                </a:cubicBezTo>
                <a:lnTo>
                  <a:pt x="3051628" y="3025475"/>
                </a:lnTo>
                <a:cubicBezTo>
                  <a:pt x="3054335" y="3020346"/>
                  <a:pt x="3000640" y="3019856"/>
                  <a:pt x="3008147" y="3014221"/>
                </a:cubicBezTo>
                <a:cubicBezTo>
                  <a:pt x="2996636" y="3010443"/>
                  <a:pt x="2991707" y="3018195"/>
                  <a:pt x="2980324" y="3014998"/>
                </a:cubicBezTo>
                <a:cubicBezTo>
                  <a:pt x="2967759" y="3014889"/>
                  <a:pt x="2987908" y="3019812"/>
                  <a:pt x="2974105" y="3021060"/>
                </a:cubicBezTo>
                <a:lnTo>
                  <a:pt x="2898967" y="3017706"/>
                </a:lnTo>
                <a:cubicBezTo>
                  <a:pt x="2889133" y="3021187"/>
                  <a:pt x="2880975" y="3020246"/>
                  <a:pt x="2872906" y="3017913"/>
                </a:cubicBezTo>
                <a:cubicBezTo>
                  <a:pt x="2849600" y="3020012"/>
                  <a:pt x="2847396" y="3018756"/>
                  <a:pt x="2821030" y="3018570"/>
                </a:cubicBezTo>
                <a:cubicBezTo>
                  <a:pt x="2792862" y="3023488"/>
                  <a:pt x="2758404" y="3014645"/>
                  <a:pt x="2730230" y="3014478"/>
                </a:cubicBezTo>
                <a:cubicBezTo>
                  <a:pt x="2702955" y="3023440"/>
                  <a:pt x="2711231" y="3004407"/>
                  <a:pt x="2687628" y="3005991"/>
                </a:cubicBezTo>
                <a:cubicBezTo>
                  <a:pt x="2649605" y="3014731"/>
                  <a:pt x="2688189" y="2999782"/>
                  <a:pt x="2628951" y="3004830"/>
                </a:cubicBezTo>
                <a:cubicBezTo>
                  <a:pt x="2625663" y="3006155"/>
                  <a:pt x="2618407" y="3015266"/>
                  <a:pt x="2619087" y="3013614"/>
                </a:cubicBezTo>
                <a:cubicBezTo>
                  <a:pt x="2606112" y="3014782"/>
                  <a:pt x="2568093" y="2997243"/>
                  <a:pt x="2549635" y="2999983"/>
                </a:cubicBezTo>
                <a:cubicBezTo>
                  <a:pt x="2513091" y="2997030"/>
                  <a:pt x="2495971" y="3005531"/>
                  <a:pt x="2469604" y="3005376"/>
                </a:cubicBezTo>
                <a:cubicBezTo>
                  <a:pt x="2460397" y="2976697"/>
                  <a:pt x="2420737" y="2997007"/>
                  <a:pt x="2366760" y="2987305"/>
                </a:cubicBezTo>
                <a:lnTo>
                  <a:pt x="2184478" y="2961828"/>
                </a:lnTo>
                <a:cubicBezTo>
                  <a:pt x="2115036" y="2937464"/>
                  <a:pt x="2031972" y="2970268"/>
                  <a:pt x="1991474" y="2962283"/>
                </a:cubicBezTo>
                <a:cubicBezTo>
                  <a:pt x="1975906" y="2972633"/>
                  <a:pt x="1961170" y="2963900"/>
                  <a:pt x="1941495" y="2969250"/>
                </a:cubicBezTo>
                <a:cubicBezTo>
                  <a:pt x="1896970" y="2975048"/>
                  <a:pt x="1881450" y="2995138"/>
                  <a:pt x="1822493" y="2993245"/>
                </a:cubicBezTo>
                <a:cubicBezTo>
                  <a:pt x="1799752" y="2992680"/>
                  <a:pt x="1701905" y="3006271"/>
                  <a:pt x="1648275" y="3026984"/>
                </a:cubicBezTo>
                <a:cubicBezTo>
                  <a:pt x="1616403" y="3033006"/>
                  <a:pt x="1600867" y="3023480"/>
                  <a:pt x="1591543" y="3039507"/>
                </a:cubicBezTo>
                <a:cubicBezTo>
                  <a:pt x="1575633" y="3031550"/>
                  <a:pt x="1526767" y="3047631"/>
                  <a:pt x="1510786" y="3050338"/>
                </a:cubicBezTo>
                <a:cubicBezTo>
                  <a:pt x="1497175" y="3045578"/>
                  <a:pt x="1491407" y="3051196"/>
                  <a:pt x="1479840" y="3053327"/>
                </a:cubicBezTo>
                <a:cubicBezTo>
                  <a:pt x="1474089" y="3050164"/>
                  <a:pt x="1464204" y="3051201"/>
                  <a:pt x="1461357" y="3055733"/>
                </a:cubicBezTo>
                <a:cubicBezTo>
                  <a:pt x="1467349" y="3065105"/>
                  <a:pt x="1432334" y="3063173"/>
                  <a:pt x="1430609" y="3070139"/>
                </a:cubicBezTo>
                <a:cubicBezTo>
                  <a:pt x="1410809" y="3073257"/>
                  <a:pt x="1323018" y="3072123"/>
                  <a:pt x="1309663" y="3084181"/>
                </a:cubicBezTo>
                <a:cubicBezTo>
                  <a:pt x="1269914" y="3092768"/>
                  <a:pt x="1209429" y="3080588"/>
                  <a:pt x="1192304" y="3082361"/>
                </a:cubicBezTo>
                <a:cubicBezTo>
                  <a:pt x="1184634" y="3081978"/>
                  <a:pt x="1176965" y="3081596"/>
                  <a:pt x="1169295" y="3081213"/>
                </a:cubicBezTo>
                <a:cubicBezTo>
                  <a:pt x="1168466" y="3081343"/>
                  <a:pt x="1167637" y="3081472"/>
                  <a:pt x="1166808" y="3081602"/>
                </a:cubicBezTo>
                <a:lnTo>
                  <a:pt x="1115657" y="3078399"/>
                </a:lnTo>
                <a:cubicBezTo>
                  <a:pt x="1085018" y="3091808"/>
                  <a:pt x="1079065" y="3095515"/>
                  <a:pt x="1042697" y="3099190"/>
                </a:cubicBezTo>
                <a:cubicBezTo>
                  <a:pt x="1032644" y="3098127"/>
                  <a:pt x="979772" y="3096610"/>
                  <a:pt x="977694" y="3101331"/>
                </a:cubicBezTo>
                <a:cubicBezTo>
                  <a:pt x="961202" y="3095237"/>
                  <a:pt x="940975" y="3100420"/>
                  <a:pt x="924689" y="3093967"/>
                </a:cubicBezTo>
                <a:lnTo>
                  <a:pt x="908550" y="3095950"/>
                </a:lnTo>
                <a:cubicBezTo>
                  <a:pt x="877246" y="3094415"/>
                  <a:pt x="882046" y="3103801"/>
                  <a:pt x="845329" y="3093766"/>
                </a:cubicBezTo>
                <a:cubicBezTo>
                  <a:pt x="837507" y="3090489"/>
                  <a:pt x="824678" y="3090903"/>
                  <a:pt x="816675" y="3094689"/>
                </a:cubicBezTo>
                <a:cubicBezTo>
                  <a:pt x="815297" y="3095340"/>
                  <a:pt x="814119" y="3096069"/>
                  <a:pt x="813174" y="3096853"/>
                </a:cubicBezTo>
                <a:cubicBezTo>
                  <a:pt x="790135" y="3089266"/>
                  <a:pt x="783048" y="3095936"/>
                  <a:pt x="771013" y="3090209"/>
                </a:cubicBezTo>
                <a:cubicBezTo>
                  <a:pt x="742645" y="3091492"/>
                  <a:pt x="725377" y="3101546"/>
                  <a:pt x="714380" y="3096594"/>
                </a:cubicBezTo>
                <a:cubicBezTo>
                  <a:pt x="693975" y="3099397"/>
                  <a:pt x="662383" y="3104717"/>
                  <a:pt x="648585" y="3107030"/>
                </a:cubicBezTo>
                <a:cubicBezTo>
                  <a:pt x="644887" y="3110964"/>
                  <a:pt x="637955" y="3109672"/>
                  <a:pt x="631605" y="3110477"/>
                </a:cubicBezTo>
                <a:cubicBezTo>
                  <a:pt x="625207" y="3114153"/>
                  <a:pt x="595514" y="3114423"/>
                  <a:pt x="586338" y="3112586"/>
                </a:cubicBezTo>
                <a:lnTo>
                  <a:pt x="557969" y="3117189"/>
                </a:lnTo>
                <a:cubicBezTo>
                  <a:pt x="508787" y="3109938"/>
                  <a:pt x="487300" y="3138257"/>
                  <a:pt x="448505" y="3111851"/>
                </a:cubicBezTo>
                <a:cubicBezTo>
                  <a:pt x="430568" y="3111958"/>
                  <a:pt x="443794" y="3120275"/>
                  <a:pt x="425858" y="3120382"/>
                </a:cubicBezTo>
                <a:cubicBezTo>
                  <a:pt x="402271" y="3123546"/>
                  <a:pt x="413517" y="3112174"/>
                  <a:pt x="391847" y="3124849"/>
                </a:cubicBezTo>
                <a:cubicBezTo>
                  <a:pt x="349157" y="3121702"/>
                  <a:pt x="326774" y="3134560"/>
                  <a:pt x="288285" y="3125383"/>
                </a:cubicBezTo>
                <a:cubicBezTo>
                  <a:pt x="295755" y="3130096"/>
                  <a:pt x="205047" y="3129625"/>
                  <a:pt x="192615" y="3128748"/>
                </a:cubicBezTo>
                <a:cubicBezTo>
                  <a:pt x="166142" y="3128967"/>
                  <a:pt x="138184" y="3127169"/>
                  <a:pt x="97952" y="3126700"/>
                </a:cubicBezTo>
                <a:cubicBezTo>
                  <a:pt x="62377" y="3129690"/>
                  <a:pt x="78866" y="3120054"/>
                  <a:pt x="46928" y="3130306"/>
                </a:cubicBezTo>
                <a:cubicBezTo>
                  <a:pt x="37098" y="3130381"/>
                  <a:pt x="21188" y="3129913"/>
                  <a:pt x="7323" y="3129322"/>
                </a:cubicBezTo>
                <a:lnTo>
                  <a:pt x="0" y="3128862"/>
                </a:lnTo>
                <a:close/>
              </a:path>
            </a:pathLst>
          </a:custGeom>
          <a:blipFill rotWithShape="0">
            <a:blip r:embed="rId2"/>
            <a:srcRect/>
            <a:stretch/>
          </a:blipFill>
          <a:ln w="0">
            <a:noFill/>
          </a:ln>
        </p:spPr>
        <p:style>
          <a:lnRef idx="0"/>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sp>
        <p:nvSpPr>
          <p:cNvPr id="99" name="Picture 4"/>
          <p:cNvSpPr/>
          <p:nvPr/>
        </p:nvSpPr>
        <p:spPr>
          <a:xfrm>
            <a:off x="8096400" y="0"/>
            <a:ext cx="4095360" cy="3206520"/>
          </a:xfrm>
          <a:custGeom>
            <a:avLst/>
            <a:gdLst>
              <a:gd name="textAreaLeft" fmla="*/ 0 w 4095360"/>
              <a:gd name="textAreaRight" fmla="*/ 4095720 w 4095360"/>
              <a:gd name="textAreaTop" fmla="*/ 0 h 3206520"/>
              <a:gd name="textAreaBottom" fmla="*/ 3206880 h 3206520"/>
            </a:gdLst>
            <a:ahLst/>
            <a:rect l="textAreaLeft" t="textAreaTop" r="textAreaRight" b="textAreaBottom"/>
            <a:pathLst>
              <a:path w="4095743" h="3206842">
                <a:moveTo>
                  <a:pt x="0" y="0"/>
                </a:moveTo>
                <a:lnTo>
                  <a:pt x="4095743" y="0"/>
                </a:lnTo>
                <a:lnTo>
                  <a:pt x="4095743" y="136523"/>
                </a:lnTo>
                <a:lnTo>
                  <a:pt x="4095743" y="1701208"/>
                </a:lnTo>
                <a:lnTo>
                  <a:pt x="4095743" y="3071014"/>
                </a:lnTo>
                <a:cubicBezTo>
                  <a:pt x="4095742" y="3071024"/>
                  <a:pt x="4095742" y="3071035"/>
                  <a:pt x="4095741" y="3071045"/>
                </a:cubicBezTo>
                <a:cubicBezTo>
                  <a:pt x="4095657" y="3071040"/>
                  <a:pt x="4095572" y="3071032"/>
                  <a:pt x="4095488" y="3071025"/>
                </a:cubicBezTo>
                <a:lnTo>
                  <a:pt x="4089562" y="3068518"/>
                </a:lnTo>
                <a:lnTo>
                  <a:pt x="4066621" y="3073254"/>
                </a:lnTo>
                <a:cubicBezTo>
                  <a:pt x="4055320" y="3074906"/>
                  <a:pt x="4043427" y="3076001"/>
                  <a:pt x="4031223" y="3076501"/>
                </a:cubicBezTo>
                <a:cubicBezTo>
                  <a:pt x="4028484" y="3073164"/>
                  <a:pt x="4018905" y="3077906"/>
                  <a:pt x="4014400" y="3078843"/>
                </a:cubicBezTo>
                <a:cubicBezTo>
                  <a:pt x="4014351" y="3076664"/>
                  <a:pt x="4004368" y="3075619"/>
                  <a:pt x="4000825" y="3077423"/>
                </a:cubicBezTo>
                <a:cubicBezTo>
                  <a:pt x="3926364" y="3085214"/>
                  <a:pt x="3968261" y="3064853"/>
                  <a:pt x="3923579" y="3077062"/>
                </a:cubicBezTo>
                <a:cubicBezTo>
                  <a:pt x="3916103" y="3077698"/>
                  <a:pt x="3910492" y="3076605"/>
                  <a:pt x="3905815" y="3074801"/>
                </a:cubicBezTo>
                <a:lnTo>
                  <a:pt x="3897396" y="3070297"/>
                </a:lnTo>
                <a:lnTo>
                  <a:pt x="3890800" y="3071903"/>
                </a:lnTo>
                <a:cubicBezTo>
                  <a:pt x="3865901" y="3072029"/>
                  <a:pt x="3858562" y="3067412"/>
                  <a:pt x="3844074" y="3072063"/>
                </a:cubicBezTo>
                <a:cubicBezTo>
                  <a:pt x="3822669" y="3062396"/>
                  <a:pt x="3829876" y="3071099"/>
                  <a:pt x="3813596" y="3072579"/>
                </a:cubicBezTo>
                <a:cubicBezTo>
                  <a:pt x="3800751" y="3074505"/>
                  <a:pt x="3824330" y="3078216"/>
                  <a:pt x="3811743" y="3078763"/>
                </a:cubicBezTo>
                <a:cubicBezTo>
                  <a:pt x="3798124" y="3076266"/>
                  <a:pt x="3798764" y="3084018"/>
                  <a:pt x="3784600" y="3080966"/>
                </a:cubicBezTo>
                <a:cubicBezTo>
                  <a:pt x="3788042" y="3075127"/>
                  <a:pt x="3756652" y="3082098"/>
                  <a:pt x="3755678" y="3076997"/>
                </a:cubicBezTo>
                <a:cubicBezTo>
                  <a:pt x="3743648" y="3084291"/>
                  <a:pt x="3737604" y="3075305"/>
                  <a:pt x="3721587" y="3077553"/>
                </a:cubicBezTo>
                <a:cubicBezTo>
                  <a:pt x="3714042" y="3080313"/>
                  <a:pt x="3708600" y="3080787"/>
                  <a:pt x="3701187" y="3077818"/>
                </a:cubicBezTo>
                <a:cubicBezTo>
                  <a:pt x="3666438" y="3091253"/>
                  <a:pt x="3680164" y="3078420"/>
                  <a:pt x="3647646" y="3083588"/>
                </a:cubicBezTo>
                <a:cubicBezTo>
                  <a:pt x="3619631" y="3089020"/>
                  <a:pt x="3587871" y="3092545"/>
                  <a:pt x="3560777" y="3105520"/>
                </a:cubicBezTo>
                <a:cubicBezTo>
                  <a:pt x="3555802" y="3109193"/>
                  <a:pt x="3543591" y="3110585"/>
                  <a:pt x="3533503" y="3108626"/>
                </a:cubicBezTo>
                <a:cubicBezTo>
                  <a:pt x="3531768" y="3108290"/>
                  <a:pt x="3530162" y="3107864"/>
                  <a:pt x="3528735" y="3107361"/>
                </a:cubicBezTo>
                <a:cubicBezTo>
                  <a:pt x="3505309" y="3109347"/>
                  <a:pt x="3419631" y="3118211"/>
                  <a:pt x="3392949" y="3120534"/>
                </a:cubicBezTo>
                <a:cubicBezTo>
                  <a:pt x="3390791" y="3115813"/>
                  <a:pt x="3377299" y="3124333"/>
                  <a:pt x="3368657" y="3121305"/>
                </a:cubicBezTo>
                <a:cubicBezTo>
                  <a:pt x="3362467" y="3118650"/>
                  <a:pt x="3356930" y="3120616"/>
                  <a:pt x="3350465" y="3120823"/>
                </a:cubicBezTo>
                <a:cubicBezTo>
                  <a:pt x="3341947" y="3118736"/>
                  <a:pt x="3314164" y="3122506"/>
                  <a:pt x="3306922" y="3125212"/>
                </a:cubicBezTo>
                <a:cubicBezTo>
                  <a:pt x="3289615" y="3134610"/>
                  <a:pt x="3250286" y="3127630"/>
                  <a:pt x="3235905" y="3134831"/>
                </a:cubicBezTo>
                <a:cubicBezTo>
                  <a:pt x="3230686" y="3135887"/>
                  <a:pt x="3225583" y="3136314"/>
                  <a:pt x="3220570" y="3136351"/>
                </a:cubicBezTo>
                <a:lnTo>
                  <a:pt x="3206547" y="3135559"/>
                </a:lnTo>
                <a:lnTo>
                  <a:pt x="3202562" y="3133546"/>
                </a:lnTo>
                <a:lnTo>
                  <a:pt x="3193989" y="3134044"/>
                </a:lnTo>
                <a:cubicBezTo>
                  <a:pt x="3193170" y="3133943"/>
                  <a:pt x="3192354" y="3133838"/>
                  <a:pt x="3191535" y="3133737"/>
                </a:cubicBezTo>
                <a:cubicBezTo>
                  <a:pt x="3186844" y="3133143"/>
                  <a:pt x="3182215" y="3132626"/>
                  <a:pt x="3177631" y="3132423"/>
                </a:cubicBezTo>
                <a:cubicBezTo>
                  <a:pt x="3183659" y="3142516"/>
                  <a:pt x="3139642" y="3132347"/>
                  <a:pt x="3152328" y="3140511"/>
                </a:cubicBezTo>
                <a:cubicBezTo>
                  <a:pt x="3128198" y="3141143"/>
                  <a:pt x="3146604" y="3148747"/>
                  <a:pt x="3117596" y="3141499"/>
                </a:cubicBezTo>
                <a:cubicBezTo>
                  <a:pt x="3086979" y="3143595"/>
                  <a:pt x="3006888" y="3148940"/>
                  <a:pt x="2968634" y="3153086"/>
                </a:cubicBezTo>
                <a:cubicBezTo>
                  <a:pt x="2929486" y="3164160"/>
                  <a:pt x="2914998" y="3160811"/>
                  <a:pt x="2888057" y="3166369"/>
                </a:cubicBezTo>
                <a:cubicBezTo>
                  <a:pt x="2835648" y="3169073"/>
                  <a:pt x="2838558" y="3182345"/>
                  <a:pt x="2815482" y="3172591"/>
                </a:cubicBezTo>
                <a:cubicBezTo>
                  <a:pt x="2780330" y="3174973"/>
                  <a:pt x="2810834" y="3187092"/>
                  <a:pt x="2773979" y="3183164"/>
                </a:cubicBezTo>
                <a:cubicBezTo>
                  <a:pt x="2772836" y="3184755"/>
                  <a:pt x="2747271" y="3200694"/>
                  <a:pt x="2744895" y="3201836"/>
                </a:cubicBezTo>
                <a:cubicBezTo>
                  <a:pt x="2729571" y="3202108"/>
                  <a:pt x="2714249" y="3202379"/>
                  <a:pt x="2698926" y="3202651"/>
                </a:cubicBezTo>
                <a:lnTo>
                  <a:pt x="2695579" y="3202498"/>
                </a:lnTo>
                <a:lnTo>
                  <a:pt x="2674400" y="3206842"/>
                </a:lnTo>
                <a:lnTo>
                  <a:pt x="2673684" y="3206495"/>
                </a:lnTo>
                <a:cubicBezTo>
                  <a:pt x="2671600" y="3205816"/>
                  <a:pt x="2669147" y="3205501"/>
                  <a:pt x="2665867" y="3205942"/>
                </a:cubicBezTo>
                <a:cubicBezTo>
                  <a:pt x="2655994" y="3204939"/>
                  <a:pt x="2626692" y="3200644"/>
                  <a:pt x="2614431" y="3200481"/>
                </a:cubicBezTo>
                <a:cubicBezTo>
                  <a:pt x="2607486" y="3202087"/>
                  <a:pt x="2600071" y="3203605"/>
                  <a:pt x="2592303" y="3204964"/>
                </a:cubicBezTo>
                <a:lnTo>
                  <a:pt x="2529882" y="3205645"/>
                </a:lnTo>
                <a:lnTo>
                  <a:pt x="2464509" y="3197687"/>
                </a:lnTo>
                <a:cubicBezTo>
                  <a:pt x="2440330" y="3197513"/>
                  <a:pt x="2419394" y="3194556"/>
                  <a:pt x="2398926" y="3196641"/>
                </a:cubicBezTo>
                <a:cubicBezTo>
                  <a:pt x="2390615" y="3194341"/>
                  <a:pt x="2382779" y="3200091"/>
                  <a:pt x="2375181" y="3203534"/>
                </a:cubicBezTo>
                <a:cubicBezTo>
                  <a:pt x="2352617" y="3202385"/>
                  <a:pt x="2347156" y="3190791"/>
                  <a:pt x="2332855" y="3194625"/>
                </a:cubicBezTo>
                <a:cubicBezTo>
                  <a:pt x="2320177" y="3186674"/>
                  <a:pt x="2319429" y="3189708"/>
                  <a:pt x="2313469" y="3191985"/>
                </a:cubicBezTo>
                <a:cubicBezTo>
                  <a:pt x="2313187" y="3192040"/>
                  <a:pt x="2312903" y="3192094"/>
                  <a:pt x="2312621" y="3192148"/>
                </a:cubicBezTo>
                <a:lnTo>
                  <a:pt x="2310886" y="3191011"/>
                </a:lnTo>
                <a:cubicBezTo>
                  <a:pt x="2309691" y="3190836"/>
                  <a:pt x="2308496" y="3190660"/>
                  <a:pt x="2307301" y="3190485"/>
                </a:cubicBezTo>
                <a:cubicBezTo>
                  <a:pt x="2304038" y="3190598"/>
                  <a:pt x="2300775" y="3190712"/>
                  <a:pt x="2297511" y="3190825"/>
                </a:cubicBezTo>
                <a:cubicBezTo>
                  <a:pt x="2296284" y="3190964"/>
                  <a:pt x="2295057" y="3191105"/>
                  <a:pt x="2293829" y="3191244"/>
                </a:cubicBezTo>
                <a:cubicBezTo>
                  <a:pt x="2291292" y="3191425"/>
                  <a:pt x="2289608" y="3191405"/>
                  <a:pt x="2288442" y="3191236"/>
                </a:cubicBezTo>
                <a:cubicBezTo>
                  <a:pt x="2288397" y="3191205"/>
                  <a:pt x="2288352" y="3191173"/>
                  <a:pt x="2288307" y="3191142"/>
                </a:cubicBezTo>
                <a:cubicBezTo>
                  <a:pt x="2286625" y="3191201"/>
                  <a:pt x="2292966" y="3181241"/>
                  <a:pt x="2291282" y="3181298"/>
                </a:cubicBezTo>
                <a:cubicBezTo>
                  <a:pt x="2282768" y="3181808"/>
                  <a:pt x="2266459" y="3192523"/>
                  <a:pt x="2258572" y="3193351"/>
                </a:cubicBezTo>
                <a:cubicBezTo>
                  <a:pt x="2251903" y="3188132"/>
                  <a:pt x="2222758" y="3194297"/>
                  <a:pt x="2225949" y="3184460"/>
                </a:cubicBezTo>
                <a:cubicBezTo>
                  <a:pt x="2215309" y="3185285"/>
                  <a:pt x="2208874" y="3189370"/>
                  <a:pt x="2212457" y="3182918"/>
                </a:cubicBezTo>
                <a:cubicBezTo>
                  <a:pt x="2208954" y="3183005"/>
                  <a:pt x="2206796" y="3182455"/>
                  <a:pt x="2205250" y="3181596"/>
                </a:cubicBezTo>
                <a:lnTo>
                  <a:pt x="2204802" y="3181191"/>
                </a:lnTo>
                <a:cubicBezTo>
                  <a:pt x="2196360" y="3181862"/>
                  <a:pt x="2165295" y="3184604"/>
                  <a:pt x="2154589" y="3185621"/>
                </a:cubicBezTo>
                <a:lnTo>
                  <a:pt x="2140577" y="3187296"/>
                </a:lnTo>
                <a:lnTo>
                  <a:pt x="2139223" y="3186946"/>
                </a:lnTo>
                <a:lnTo>
                  <a:pt x="2129522" y="3182108"/>
                </a:lnTo>
                <a:cubicBezTo>
                  <a:pt x="2126396" y="3182958"/>
                  <a:pt x="2123631" y="3190717"/>
                  <a:pt x="2121389" y="3192118"/>
                </a:cubicBezTo>
                <a:cubicBezTo>
                  <a:pt x="2088356" y="3184630"/>
                  <a:pt x="2057187" y="3191481"/>
                  <a:pt x="2021332" y="3190187"/>
                </a:cubicBezTo>
                <a:cubicBezTo>
                  <a:pt x="1980808" y="3192837"/>
                  <a:pt x="1960551" y="3192182"/>
                  <a:pt x="1937109" y="3194259"/>
                </a:cubicBezTo>
                <a:cubicBezTo>
                  <a:pt x="1933244" y="3194376"/>
                  <a:pt x="1901924" y="3195327"/>
                  <a:pt x="1908362" y="3191174"/>
                </a:cubicBezTo>
                <a:cubicBezTo>
                  <a:pt x="1873455" y="3191897"/>
                  <a:pt x="1822379" y="3188607"/>
                  <a:pt x="1786518" y="3189413"/>
                </a:cubicBezTo>
                <a:cubicBezTo>
                  <a:pt x="1763469" y="3179547"/>
                  <a:pt x="1741339" y="3197857"/>
                  <a:pt x="1717434" y="3196011"/>
                </a:cubicBezTo>
                <a:cubicBezTo>
                  <a:pt x="1723972" y="3205094"/>
                  <a:pt x="1664175" y="3190915"/>
                  <a:pt x="1662865" y="3201166"/>
                </a:cubicBezTo>
                <a:lnTo>
                  <a:pt x="1636987" y="3195235"/>
                </a:lnTo>
                <a:lnTo>
                  <a:pt x="1623920" y="3183037"/>
                </a:lnTo>
                <a:cubicBezTo>
                  <a:pt x="1619023" y="3182563"/>
                  <a:pt x="1613758" y="3192473"/>
                  <a:pt x="1607939" y="3192950"/>
                </a:cubicBezTo>
                <a:cubicBezTo>
                  <a:pt x="1593621" y="3197013"/>
                  <a:pt x="1571326" y="3192034"/>
                  <a:pt x="1551162" y="3192335"/>
                </a:cubicBezTo>
                <a:lnTo>
                  <a:pt x="1541903" y="3186915"/>
                </a:lnTo>
                <a:lnTo>
                  <a:pt x="1511680" y="3191495"/>
                </a:lnTo>
                <a:cubicBezTo>
                  <a:pt x="1489503" y="3191217"/>
                  <a:pt x="1467326" y="3190938"/>
                  <a:pt x="1445149" y="3190660"/>
                </a:cubicBezTo>
                <a:lnTo>
                  <a:pt x="1436200" y="3191890"/>
                </a:lnTo>
                <a:cubicBezTo>
                  <a:pt x="1432876" y="3191277"/>
                  <a:pt x="1429122" y="3201007"/>
                  <a:pt x="1425206" y="3200344"/>
                </a:cubicBezTo>
                <a:lnTo>
                  <a:pt x="1412701" y="3187919"/>
                </a:lnTo>
                <a:cubicBezTo>
                  <a:pt x="1402612" y="3187367"/>
                  <a:pt x="1373509" y="3184444"/>
                  <a:pt x="1364678" y="3183688"/>
                </a:cubicBezTo>
                <a:cubicBezTo>
                  <a:pt x="1363023" y="3183583"/>
                  <a:pt x="1361370" y="3183479"/>
                  <a:pt x="1359716" y="3183377"/>
                </a:cubicBezTo>
                <a:lnTo>
                  <a:pt x="1327998" y="3173718"/>
                </a:lnTo>
                <a:cubicBezTo>
                  <a:pt x="1303324" y="3168363"/>
                  <a:pt x="1243415" y="3156944"/>
                  <a:pt x="1211674" y="3151252"/>
                </a:cubicBezTo>
                <a:cubicBezTo>
                  <a:pt x="1183206" y="3154805"/>
                  <a:pt x="1160307" y="3140433"/>
                  <a:pt x="1137545" y="3142903"/>
                </a:cubicBezTo>
                <a:cubicBezTo>
                  <a:pt x="1108831" y="3139323"/>
                  <a:pt x="1085657" y="3133417"/>
                  <a:pt x="1067088" y="3129767"/>
                </a:cubicBezTo>
                <a:cubicBezTo>
                  <a:pt x="1064006" y="3128241"/>
                  <a:pt x="1029699" y="3122201"/>
                  <a:pt x="1026132" y="3121008"/>
                </a:cubicBezTo>
                <a:cubicBezTo>
                  <a:pt x="1005747" y="3117732"/>
                  <a:pt x="1013867" y="3117508"/>
                  <a:pt x="979389" y="3112403"/>
                </a:cubicBezTo>
                <a:cubicBezTo>
                  <a:pt x="950459" y="3107178"/>
                  <a:pt x="920762" y="3105056"/>
                  <a:pt x="888511" y="3099565"/>
                </a:cubicBezTo>
                <a:cubicBezTo>
                  <a:pt x="854269" y="3092172"/>
                  <a:pt x="833998" y="3094049"/>
                  <a:pt x="820520" y="3090926"/>
                </a:cubicBezTo>
                <a:cubicBezTo>
                  <a:pt x="792202" y="3081871"/>
                  <a:pt x="783417" y="3082958"/>
                  <a:pt x="740242" y="3083816"/>
                </a:cubicBezTo>
                <a:cubicBezTo>
                  <a:pt x="707061" y="3077800"/>
                  <a:pt x="671560" y="3086129"/>
                  <a:pt x="646247" y="3074734"/>
                </a:cubicBezTo>
                <a:cubicBezTo>
                  <a:pt x="642938" y="3075735"/>
                  <a:pt x="639394" y="3076369"/>
                  <a:pt x="635700" y="3076739"/>
                </a:cubicBezTo>
                <a:cubicBezTo>
                  <a:pt x="632097" y="3076874"/>
                  <a:pt x="628494" y="3077010"/>
                  <a:pt x="624891" y="3077145"/>
                </a:cubicBezTo>
                <a:lnTo>
                  <a:pt x="614671" y="3073567"/>
                </a:lnTo>
                <a:cubicBezTo>
                  <a:pt x="603428" y="3072991"/>
                  <a:pt x="568522" y="3074251"/>
                  <a:pt x="557430" y="3073687"/>
                </a:cubicBezTo>
                <a:lnTo>
                  <a:pt x="557338" y="3073252"/>
                </a:lnTo>
                <a:cubicBezTo>
                  <a:pt x="554424" y="3072272"/>
                  <a:pt x="546805" y="3070825"/>
                  <a:pt x="539949" y="3067812"/>
                </a:cubicBezTo>
                <a:cubicBezTo>
                  <a:pt x="528878" y="3064560"/>
                  <a:pt x="503526" y="3056658"/>
                  <a:pt x="490911" y="3053742"/>
                </a:cubicBezTo>
                <a:lnTo>
                  <a:pt x="468269" y="3040300"/>
                </a:lnTo>
                <a:lnTo>
                  <a:pt x="446284" y="3044010"/>
                </a:lnTo>
                <a:cubicBezTo>
                  <a:pt x="429421" y="3045653"/>
                  <a:pt x="428304" y="3040351"/>
                  <a:pt x="407700" y="3036255"/>
                </a:cubicBezTo>
                <a:cubicBezTo>
                  <a:pt x="397569" y="3038433"/>
                  <a:pt x="390857" y="3046536"/>
                  <a:pt x="384835" y="3043282"/>
                </a:cubicBezTo>
                <a:cubicBezTo>
                  <a:pt x="363540" y="3042472"/>
                  <a:pt x="346002" y="3026895"/>
                  <a:pt x="323041" y="3023486"/>
                </a:cubicBezTo>
                <a:cubicBezTo>
                  <a:pt x="296255" y="3024819"/>
                  <a:pt x="286207" y="3016076"/>
                  <a:pt x="261659" y="3012466"/>
                </a:cubicBezTo>
                <a:cubicBezTo>
                  <a:pt x="237343" y="3017165"/>
                  <a:pt x="246269" y="3004370"/>
                  <a:pt x="234593" y="3000196"/>
                </a:cubicBezTo>
                <a:lnTo>
                  <a:pt x="231087" y="2999548"/>
                </a:lnTo>
                <a:lnTo>
                  <a:pt x="182124" y="3000760"/>
                </a:lnTo>
                <a:cubicBezTo>
                  <a:pt x="176172" y="2995322"/>
                  <a:pt x="146296" y="3000490"/>
                  <a:pt x="150781" y="2990775"/>
                </a:cubicBezTo>
                <a:cubicBezTo>
                  <a:pt x="135014" y="2988838"/>
                  <a:pt x="99403" y="2989342"/>
                  <a:pt x="87521" y="2989133"/>
                </a:cubicBezTo>
                <a:cubicBezTo>
                  <a:pt x="84843" y="2989261"/>
                  <a:pt x="82166" y="2989390"/>
                  <a:pt x="79487" y="2989518"/>
                </a:cubicBezTo>
                <a:lnTo>
                  <a:pt x="77079" y="2990682"/>
                </a:lnTo>
                <a:cubicBezTo>
                  <a:pt x="74554" y="2991354"/>
                  <a:pt x="71035" y="2991559"/>
                  <a:pt x="65291" y="2990716"/>
                </a:cubicBezTo>
                <a:cubicBezTo>
                  <a:pt x="64857" y="2990584"/>
                  <a:pt x="64422" y="2990453"/>
                  <a:pt x="63989" y="2990321"/>
                </a:cubicBezTo>
                <a:cubicBezTo>
                  <a:pt x="62342" y="2990669"/>
                  <a:pt x="50523" y="2991267"/>
                  <a:pt x="36658" y="2991762"/>
                </a:cubicBezTo>
                <a:lnTo>
                  <a:pt x="0" y="2992525"/>
                </a:lnTo>
                <a:close/>
              </a:path>
            </a:pathLst>
          </a:custGeom>
          <a:blipFill rotWithShape="0">
            <a:blip r:embed="rId3"/>
            <a:srcRect/>
            <a:stretch/>
          </a:blipFill>
          <a:ln w="0">
            <a:noFill/>
          </a:ln>
        </p:spPr>
        <p:style>
          <a:lnRef idx="0"/>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sp>
        <p:nvSpPr>
          <p:cNvPr id="100" name="TextBox 3"/>
          <p:cNvSpPr/>
          <p:nvPr/>
        </p:nvSpPr>
        <p:spPr>
          <a:xfrm>
            <a:off x="5702760" y="3540240"/>
            <a:ext cx="5734080" cy="2747520"/>
          </a:xfrm>
          <a:prstGeom prst="rect">
            <a:avLst/>
          </a:prstGeom>
          <a:noFill/>
          <a:ln w="0">
            <a:noFill/>
          </a:ln>
        </p:spPr>
        <p:style>
          <a:lnRef idx="0"/>
          <a:fillRef idx="0"/>
          <a:effectRef idx="0"/>
          <a:fontRef idx="minor"/>
        </p:style>
        <p:txBody>
          <a:bodyPr anchor="ctr">
            <a:normAutofit/>
          </a:bodyPr>
          <a:p>
            <a:pPr marL="285840" indent="-228600" defTabSz="914400">
              <a:lnSpc>
                <a:spcPct val="90000"/>
              </a:lnSpc>
              <a:spcAft>
                <a:spcPts val="601"/>
              </a:spcAft>
              <a:buClr>
                <a:srgbClr val="000000"/>
              </a:buClr>
              <a:buFont typeface="Arial"/>
              <a:buChar char="•"/>
            </a:pPr>
            <a:r>
              <a:rPr b="0" lang="en-US" sz="2400" spc="-1" strike="noStrike">
                <a:solidFill>
                  <a:schemeClr val="dk1"/>
                </a:solidFill>
                <a:latin typeface="Calibri"/>
              </a:rPr>
              <a:t>Unlike suspensions or colloids, in a solution, the stuff that is dissolved is no longer solid – there is no physical way to remove the dissolved stuff except by evaporating the solvent.  </a:t>
            </a:r>
            <a:endParaRPr b="0" lang="en-US" sz="2400" spc="-1" strike="noStrike">
              <a:solidFill>
                <a:srgbClr val="000000"/>
              </a:solidFill>
              <a:latin typeface="Arial"/>
            </a:endParaRPr>
          </a:p>
          <a:p>
            <a:pPr marL="285840" indent="-228600" defTabSz="914400">
              <a:lnSpc>
                <a:spcPct val="90000"/>
              </a:lnSpc>
              <a:spcAft>
                <a:spcPts val="601"/>
              </a:spcAft>
              <a:buClr>
                <a:srgbClr val="000000"/>
              </a:buClr>
              <a:buFont typeface="Arial"/>
              <a:buChar char="•"/>
            </a:pPr>
            <a:r>
              <a:rPr b="0" lang="en-US" sz="2400" spc="-1" strike="noStrike">
                <a:solidFill>
                  <a:schemeClr val="dk1"/>
                </a:solidFill>
                <a:latin typeface="Calibri"/>
              </a:rPr>
              <a:t>Examples of solutions:  Kool Aid, air, tap water</a:t>
            </a:r>
            <a:endParaRPr b="0" lang="en-US"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useBgFill="1">
        <p:nvSpPr>
          <p:cNvPr id="101" name="Rectangle 70">
            <a:extLst>
              <a:ext uri="{C183D7F6-B498-43B3-948B-1728B52AA6E4}">
                <adec:decorative xmlns:adec="http://schemas.microsoft.com/office/drawing/2017/decorative" val="1"/>
              </a:ext>
            </a:extLst>
          </p:cNvPr>
          <p:cNvSpPr/>
          <p:nvPr/>
        </p:nvSpPr>
        <p:spPr>
          <a:xfrm>
            <a:off x="0" y="0"/>
            <a:ext cx="1219176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102" name="Freeform: Shape 72">
            <a:extLst>
              <a:ext uri="{C183D7F6-B498-43B3-948B-1728B52AA6E4}">
                <adec:decorative xmlns:adec="http://schemas.microsoft.com/office/drawing/2017/decorative" val="1"/>
              </a:ext>
            </a:extLst>
          </p:cNvPr>
          <p:cNvSpPr/>
          <p:nvPr/>
        </p:nvSpPr>
        <p:spPr>
          <a:xfrm>
            <a:off x="0" y="0"/>
            <a:ext cx="5653080" cy="6857640"/>
          </a:xfrm>
          <a:custGeom>
            <a:avLst/>
            <a:gdLst>
              <a:gd name="textAreaLeft" fmla="*/ 0 w 5653080"/>
              <a:gd name="textAreaRight" fmla="*/ 5653440 w 5653080"/>
              <a:gd name="textAreaTop" fmla="*/ 0 h 6857640"/>
              <a:gd name="textAreaBottom" fmla="*/ 6858000 h 6857640"/>
            </a:gdLst>
            <a:ahLst/>
            <a:rect l="textAreaLeft" t="textAreaTop" r="textAreaRight" b="textAreaBottom"/>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103" name="PlaceHolder 1"/>
          <p:cNvSpPr>
            <a:spLocks noGrp="1"/>
          </p:cNvSpPr>
          <p:nvPr>
            <p:ph type="title"/>
          </p:nvPr>
        </p:nvSpPr>
        <p:spPr>
          <a:xfrm>
            <a:off x="356760" y="615960"/>
            <a:ext cx="4939560" cy="1330560"/>
          </a:xfrm>
          <a:prstGeom prst="rect">
            <a:avLst/>
          </a:prstGeom>
          <a:noFill/>
          <a:ln w="0">
            <a:noFill/>
          </a:ln>
        </p:spPr>
        <p:txBody>
          <a:bodyPr lIns="91440" rIns="91440" tIns="45720" bIns="45720" anchor="ctr">
            <a:normAutofit/>
          </a:bodyPr>
          <a:p>
            <a:pPr indent="0" defTabSz="914400">
              <a:lnSpc>
                <a:spcPct val="90000"/>
              </a:lnSpc>
              <a:buNone/>
            </a:pPr>
            <a:r>
              <a:rPr b="1" lang="en-US" sz="3200" spc="-1" strike="noStrike">
                <a:solidFill>
                  <a:schemeClr val="dk1"/>
                </a:solidFill>
                <a:latin typeface="Calibri Light"/>
              </a:rPr>
              <a:t>Two parts of a solution:  ________ and ________</a:t>
            </a:r>
            <a:endParaRPr b="0" lang="en-US" sz="3200" spc="-1" strike="noStrike">
              <a:solidFill>
                <a:schemeClr val="dk1"/>
              </a:solidFill>
              <a:latin typeface="Calibri"/>
            </a:endParaRPr>
          </a:p>
        </p:txBody>
      </p:sp>
      <p:sp>
        <p:nvSpPr>
          <p:cNvPr id="104" name="PlaceHolder 2"/>
          <p:cNvSpPr>
            <a:spLocks noGrp="1"/>
          </p:cNvSpPr>
          <p:nvPr>
            <p:ph/>
          </p:nvPr>
        </p:nvSpPr>
        <p:spPr>
          <a:xfrm>
            <a:off x="356760" y="2243520"/>
            <a:ext cx="4017240" cy="3908160"/>
          </a:xfrm>
          <a:prstGeom prst="rect">
            <a:avLst/>
          </a:prstGeom>
          <a:noFill/>
          <a:ln w="0">
            <a:noFill/>
          </a:ln>
        </p:spPr>
        <p:txBody>
          <a:bodyPr lIns="91440" rIns="91440" tIns="45720" bIns="45720" anchor="t">
            <a:normAutofit/>
          </a:bodyPr>
          <a:p>
            <a:pPr marL="228600" indent="-228600" defTabSz="914400">
              <a:lnSpc>
                <a:spcPct val="90000"/>
              </a:lnSpc>
              <a:spcBef>
                <a:spcPts val="1001"/>
              </a:spcBef>
              <a:buClr>
                <a:srgbClr val="000000"/>
              </a:buClr>
              <a:buFont typeface="Arial"/>
              <a:buChar char="•"/>
            </a:pPr>
            <a:r>
              <a:rPr b="1" lang="en-US" sz="2400" spc="-1" strike="noStrike">
                <a:solidFill>
                  <a:schemeClr val="dk1"/>
                </a:solidFill>
                <a:latin typeface="Calibri"/>
              </a:rPr>
              <a:t>___________</a:t>
            </a:r>
            <a:r>
              <a:rPr b="0" lang="en-US" sz="2400" spc="-1" strike="noStrike">
                <a:solidFill>
                  <a:schemeClr val="dk1"/>
                </a:solidFill>
                <a:latin typeface="Calibri"/>
              </a:rPr>
              <a:t> are the things that do the dissolving (in most of what we normally consider solutions, this is water)</a:t>
            </a:r>
            <a:endParaRPr b="0" lang="en-US" sz="2400" spc="-1" strike="noStrike">
              <a:solidFill>
                <a:schemeClr val="dk1"/>
              </a:solidFill>
              <a:latin typeface="Calibri"/>
            </a:endParaRPr>
          </a:p>
          <a:p>
            <a:pPr indent="0" defTabSz="914400">
              <a:lnSpc>
                <a:spcPct val="90000"/>
              </a:lnSpc>
              <a:spcBef>
                <a:spcPts val="1001"/>
              </a:spcBef>
              <a:buNone/>
            </a:pPr>
            <a:endParaRPr b="0" lang="en-US" sz="24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pPr>
            <a:r>
              <a:rPr b="1" lang="en-US" sz="2400" spc="-1" strike="noStrike">
                <a:solidFill>
                  <a:schemeClr val="dk1"/>
                </a:solidFill>
                <a:latin typeface="Calibri"/>
              </a:rPr>
              <a:t>___________</a:t>
            </a:r>
            <a:r>
              <a:rPr b="0" lang="en-US" sz="2400" spc="-1" strike="noStrike">
                <a:solidFill>
                  <a:schemeClr val="dk1"/>
                </a:solidFill>
                <a:latin typeface="Calibri"/>
              </a:rPr>
              <a:t> are the things that get dissolved (the salt in salt water, the sugar in Kool Aid, etc</a:t>
            </a:r>
            <a:endParaRPr b="0" lang="en-US" sz="2400" spc="-1" strike="noStrike">
              <a:solidFill>
                <a:schemeClr val="dk1"/>
              </a:solidFill>
              <a:latin typeface="Calibri"/>
            </a:endParaRPr>
          </a:p>
          <a:p>
            <a:pPr indent="0" defTabSz="914400">
              <a:lnSpc>
                <a:spcPct val="90000"/>
              </a:lnSpc>
              <a:spcBef>
                <a:spcPts val="1001"/>
              </a:spcBef>
              <a:buNone/>
            </a:pPr>
            <a:endParaRPr b="0" lang="en-US" sz="2000" spc="-1" strike="noStrike">
              <a:solidFill>
                <a:schemeClr val="dk1"/>
              </a:solidFill>
              <a:latin typeface="Calibri"/>
            </a:endParaRPr>
          </a:p>
          <a:p>
            <a:pPr indent="0" defTabSz="914400">
              <a:lnSpc>
                <a:spcPct val="90000"/>
              </a:lnSpc>
              <a:spcBef>
                <a:spcPts val="1001"/>
              </a:spcBef>
              <a:buNone/>
              <a:tabLst>
                <a:tab algn="l" pos="0"/>
              </a:tabLst>
            </a:pPr>
            <a:endParaRPr b="0" lang="en-US" sz="2000" spc="-1" strike="noStrike">
              <a:solidFill>
                <a:schemeClr val="dk1"/>
              </a:solidFill>
              <a:latin typeface="Calibri"/>
            </a:endParaRPr>
          </a:p>
        </p:txBody>
      </p:sp>
      <p:pic>
        <p:nvPicPr>
          <p:cNvPr id="105" name="Picture 2" descr="Solution - Javatpoint"/>
          <p:cNvPicPr/>
          <p:nvPr/>
        </p:nvPicPr>
        <p:blipFill>
          <a:blip r:embed="rId1"/>
          <a:stretch/>
        </p:blipFill>
        <p:spPr>
          <a:xfrm>
            <a:off x="5445360" y="1946880"/>
            <a:ext cx="6154920" cy="2987640"/>
          </a:xfrm>
          <a:prstGeom prst="rect">
            <a:avLst/>
          </a:prstGeom>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How can we tell if something is a suspension, colloid, or solution?</a:t>
            </a:r>
            <a:endParaRPr b="0" lang="en-US" sz="4400" spc="-1" strike="noStrike">
              <a:solidFill>
                <a:schemeClr val="dk1"/>
              </a:solidFill>
              <a:latin typeface="Calibri"/>
            </a:endParaRPr>
          </a:p>
        </p:txBody>
      </p:sp>
      <p:sp>
        <p:nvSpPr>
          <p:cNvPr id="107" name="PlaceHolder 2"/>
          <p:cNvSpPr>
            <a:spLocks noGrp="1"/>
          </p:cNvSpPr>
          <p:nvPr>
            <p:ph/>
          </p:nvPr>
        </p:nvSpPr>
        <p:spPr>
          <a:xfrm>
            <a:off x="838080" y="1825560"/>
            <a:ext cx="10515240" cy="1603080"/>
          </a:xfrm>
          <a:prstGeom prst="rect">
            <a:avLst/>
          </a:prstGeom>
          <a:noFill/>
          <a:ln w="0">
            <a:noFill/>
          </a:ln>
        </p:spPr>
        <p:txBody>
          <a:bodyPr lIns="91440" rIns="91440" tIns="45720" bIns="45720" anchor="t">
            <a:noAutofit/>
          </a:bodyPr>
          <a:p>
            <a:pPr marL="514440" indent="-514440" defTabSz="914400">
              <a:lnSpc>
                <a:spcPct val="90000"/>
              </a:lnSpc>
              <a:spcBef>
                <a:spcPts val="1001"/>
              </a:spcBef>
              <a:buClr>
                <a:srgbClr val="000000"/>
              </a:buClr>
              <a:buFont typeface="Arial"/>
              <a:buAutoNum type="arabicParenR"/>
            </a:pPr>
            <a:r>
              <a:rPr b="1" lang="en-US" sz="2800" spc="-1" strike="noStrike">
                <a:solidFill>
                  <a:schemeClr val="dk1"/>
                </a:solidFill>
                <a:latin typeface="Calibri"/>
              </a:rPr>
              <a:t>Let it sit around.  </a:t>
            </a:r>
            <a:r>
              <a:rPr b="0" lang="en-US" sz="2800" spc="-1" strike="noStrike">
                <a:solidFill>
                  <a:schemeClr val="dk1"/>
                </a:solidFill>
                <a:latin typeface="Calibri"/>
              </a:rPr>
              <a:t>If stuff falls to the bottom, it’s a suspension.</a:t>
            </a:r>
            <a:endParaRPr b="0" lang="en-US" sz="2800" spc="-1" strike="noStrike">
              <a:solidFill>
                <a:schemeClr val="dk1"/>
              </a:solidFill>
              <a:latin typeface="Calibri"/>
            </a:endParaRPr>
          </a:p>
          <a:p>
            <a:pPr marL="514440" indent="-514440" defTabSz="914400">
              <a:lnSpc>
                <a:spcPct val="90000"/>
              </a:lnSpc>
              <a:spcBef>
                <a:spcPts val="1001"/>
              </a:spcBef>
              <a:buClr>
                <a:srgbClr val="000000"/>
              </a:buClr>
              <a:buFont typeface="Arial"/>
              <a:buAutoNum type="arabicParenR"/>
            </a:pPr>
            <a:r>
              <a:rPr b="1" lang="en-US" sz="2800" spc="-1" strike="noStrike">
                <a:solidFill>
                  <a:schemeClr val="dk1"/>
                </a:solidFill>
                <a:latin typeface="Calibri"/>
              </a:rPr>
              <a:t>Shine a light through it.  </a:t>
            </a:r>
            <a:r>
              <a:rPr b="0" lang="en-US" sz="2800" spc="-1" strike="noStrike">
                <a:solidFill>
                  <a:schemeClr val="dk1"/>
                </a:solidFill>
                <a:latin typeface="Calibri"/>
              </a:rPr>
              <a:t>If you see the beam of light in the liquid, it’s a colloid.  If not, it’s a solution.</a:t>
            </a:r>
            <a:endParaRPr b="0" lang="en-US" sz="2800" spc="-1" strike="noStrike">
              <a:solidFill>
                <a:schemeClr val="dk1"/>
              </a:solidFill>
              <a:latin typeface="Calibri"/>
            </a:endParaRPr>
          </a:p>
        </p:txBody>
      </p:sp>
      <p:pic>
        <p:nvPicPr>
          <p:cNvPr id="108" name="Picture 2" descr="Tyndall Effect - Stock Image - C011/8762 - Science Photo Library"/>
          <p:cNvPicPr/>
          <p:nvPr/>
        </p:nvPicPr>
        <p:blipFill>
          <a:blip r:embed="rId1"/>
          <a:stretch/>
        </p:blipFill>
        <p:spPr>
          <a:xfrm>
            <a:off x="1111320" y="3758040"/>
            <a:ext cx="2646000" cy="3099600"/>
          </a:xfrm>
          <a:prstGeom prst="rect">
            <a:avLst/>
          </a:prstGeom>
          <a:ln w="0">
            <a:noFill/>
          </a:ln>
        </p:spPr>
      </p:pic>
      <p:sp>
        <p:nvSpPr>
          <p:cNvPr id="109" name="TextBox 4"/>
          <p:cNvSpPr/>
          <p:nvPr/>
        </p:nvSpPr>
        <p:spPr>
          <a:xfrm>
            <a:off x="4293000" y="4570560"/>
            <a:ext cx="6022440" cy="10044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en-US" sz="2000" spc="-1" strike="noStrike">
                <a:solidFill>
                  <a:schemeClr val="dk1"/>
                </a:solidFill>
                <a:latin typeface="Calibri"/>
              </a:rPr>
              <a:t>This scattering effect is called the “Tyndall Effect.” You don’t need to memorize that name, only that you see it in colloids and not solutions.</a:t>
            </a:r>
            <a:endParaRPr b="0" lang="en-US" sz="2000" spc="-1" strike="noStrike">
              <a:solidFill>
                <a:srgbClr val="000000"/>
              </a:solidFill>
              <a:latin typeface="Arial"/>
            </a:endParaRPr>
          </a:p>
        </p:txBody>
      </p:sp>
      <p:sp>
        <p:nvSpPr>
          <p:cNvPr id="110" name="TextBox 3"/>
          <p:cNvSpPr/>
          <p:nvPr/>
        </p:nvSpPr>
        <p:spPr>
          <a:xfrm>
            <a:off x="7570440" y="3051720"/>
            <a:ext cx="2745000" cy="7300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i="1" lang="en-US" sz="1400" spc="-1" strike="noStrike">
                <a:solidFill>
                  <a:schemeClr val="dk1"/>
                </a:solidFill>
                <a:latin typeface="Calibri"/>
              </a:rPr>
              <a:t>Handy tip:  If a liquid is cloudy and remains cloudy for a long time, it’s probably a colloid.</a:t>
            </a:r>
            <a:endParaRPr b="0" lang="en-US"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useBgFill="1">
        <p:nvSpPr>
          <p:cNvPr id="111" name="Rectangle 70">
            <a:extLst>
              <a:ext uri="{C183D7F6-B498-43B3-948B-1728B52AA6E4}">
                <adec:decorative xmlns:adec="http://schemas.microsoft.com/office/drawing/2017/decorative" val="1"/>
              </a:ext>
            </a:extLst>
          </p:cNvPr>
          <p:cNvSpPr/>
          <p:nvPr/>
        </p:nvSpPr>
        <p:spPr>
          <a:xfrm>
            <a:off x="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en-US" sz="1800" spc="-1" strike="noStrike">
              <a:solidFill>
                <a:schemeClr val="lt1"/>
              </a:solidFill>
              <a:latin typeface="Calibri"/>
            </a:endParaRPr>
          </a:p>
        </p:txBody>
      </p:sp>
      <p:sp>
        <p:nvSpPr>
          <p:cNvPr id="112" name="PlaceHolder 1"/>
          <p:cNvSpPr>
            <a:spLocks noGrp="1"/>
          </p:cNvSpPr>
          <p:nvPr>
            <p:ph type="title"/>
          </p:nvPr>
        </p:nvSpPr>
        <p:spPr>
          <a:xfrm>
            <a:off x="5355000" y="552240"/>
            <a:ext cx="5998320" cy="3342600"/>
          </a:xfrm>
          <a:prstGeom prst="rect">
            <a:avLst/>
          </a:prstGeom>
          <a:noFill/>
          <a:ln w="0">
            <a:noFill/>
          </a:ln>
        </p:spPr>
        <p:txBody>
          <a:bodyPr lIns="91440" rIns="91440" tIns="45720" bIns="45720" anchor="b">
            <a:normAutofit/>
          </a:bodyPr>
          <a:p>
            <a:pPr indent="0" defTabSz="914400">
              <a:lnSpc>
                <a:spcPct val="90000"/>
              </a:lnSpc>
              <a:buNone/>
            </a:pPr>
            <a:r>
              <a:rPr b="1" lang="en-US" sz="5200" spc="-1" strike="noStrike">
                <a:solidFill>
                  <a:schemeClr val="dk1"/>
                </a:solidFill>
                <a:latin typeface="Calibri Light"/>
              </a:rPr>
              <a:t>Let’s do a quick lab!</a:t>
            </a:r>
            <a:endParaRPr b="0" lang="en-US" sz="5200" spc="-1" strike="noStrike">
              <a:solidFill>
                <a:schemeClr val="dk1"/>
              </a:solidFill>
              <a:latin typeface="Calibri"/>
            </a:endParaRPr>
          </a:p>
        </p:txBody>
      </p:sp>
      <p:pic>
        <p:nvPicPr>
          <p:cNvPr id="113" name="Picture 2" descr="Drama Game: Yes, Let's"/>
          <p:cNvPicPr/>
          <p:nvPr/>
        </p:nvPicPr>
        <p:blipFill>
          <a:blip r:embed="rId1"/>
          <a:srcRect l="614" t="0" r="0" b="0"/>
          <a:stretch/>
        </p:blipFill>
        <p:spPr>
          <a:xfrm>
            <a:off x="0" y="0"/>
            <a:ext cx="4992480" cy="6857640"/>
          </a:xfrm>
          <a:prstGeom prst="rect">
            <a:avLst/>
          </a:prstGeom>
          <a:ln w="0">
            <a:noFill/>
          </a:ln>
        </p:spPr>
      </p:pic>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nodeType="withEffect" fill="hold" presetClass="entr" presetID="10">
                                  <p:stCondLst>
                                    <p:cond delay="1000"/>
                                  </p:stCondLst>
                                  <p:iterate type="el">
                                    <p:tmAbs val="100"/>
                                  </p:iterate>
                                  <p:childTnLst>
                                    <p:set>
                                      <p:cBhvr>
                                        <p:cTn id="6" dur="1" fill="hold">
                                          <p:stCondLst>
                                            <p:cond delay="0"/>
                                          </p:stCondLst>
                                        </p:cTn>
                                        <p:tgtEl>
                                          <p:spTgt spid="112"/>
                                        </p:tgtEl>
                                        <p:attrNameLst>
                                          <p:attrName>style.visibility</p:attrName>
                                        </p:attrNameLst>
                                      </p:cBhvr>
                                      <p:to>
                                        <p:strVal val="visible"/>
                                      </p:to>
                                    </p:set>
                                    <p:animEffect filter="fade" transition="in">
                                      <p:cBhvr additive="repl">
                                        <p:cTn id="7" dur="700"/>
                                        <p:tgtEl>
                                          <p:spTgt spid="1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4" name="PlaceHolder 1"/>
          <p:cNvSpPr>
            <a:spLocks noGrp="1"/>
          </p:cNvSpPr>
          <p:nvPr>
            <p:ph type="title"/>
          </p:nvPr>
        </p:nvSpPr>
        <p:spPr>
          <a:xfrm>
            <a:off x="405720" y="23508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Concentration</a:t>
            </a:r>
            <a:r>
              <a:rPr b="0" lang="en-US" sz="4400" spc="-1" strike="noStrike">
                <a:solidFill>
                  <a:schemeClr val="dk1"/>
                </a:solidFill>
                <a:latin typeface="Calibri Light"/>
              </a:rPr>
              <a:t>	</a:t>
            </a:r>
            <a:endParaRPr b="0" lang="en-US" sz="4400" spc="-1" strike="noStrike">
              <a:solidFill>
                <a:schemeClr val="dk1"/>
              </a:solidFill>
              <a:latin typeface="Calibri"/>
            </a:endParaRPr>
          </a:p>
        </p:txBody>
      </p:sp>
      <p:sp>
        <p:nvSpPr>
          <p:cNvPr id="115" name="PlaceHolder 2"/>
          <p:cNvSpPr>
            <a:spLocks noGrp="1"/>
          </p:cNvSpPr>
          <p:nvPr>
            <p:ph/>
          </p:nvPr>
        </p:nvSpPr>
        <p:spPr>
          <a:xfrm>
            <a:off x="668160" y="1442160"/>
            <a:ext cx="6748200" cy="5180040"/>
          </a:xfrm>
          <a:prstGeom prst="rect">
            <a:avLst/>
          </a:prstGeom>
          <a:noFill/>
          <a:ln w="0">
            <a:noFill/>
          </a:ln>
        </p:spPr>
        <p:txBody>
          <a:bodyPr lIns="91440" rIns="91440" tIns="45720" bIns="45720" anchor="t">
            <a:normAutofit/>
          </a:bodyPr>
          <a:p>
            <a:pPr indent="0" defTabSz="914400">
              <a:lnSpc>
                <a:spcPct val="90000"/>
              </a:lnSpc>
              <a:spcBef>
                <a:spcPts val="1001"/>
              </a:spcBef>
              <a:buNone/>
              <a:tabLst>
                <a:tab algn="l" pos="0"/>
              </a:tabLst>
            </a:pPr>
            <a:r>
              <a:rPr b="0" lang="en-US" sz="2400" spc="-1" strike="noStrike">
                <a:solidFill>
                  <a:schemeClr val="dk1"/>
                </a:solidFill>
                <a:latin typeface="Calibri"/>
              </a:rPr>
              <a:t>The term “concentration” refers to the amount of _____________ that’s present in a solution.  The higher the concentration of a solution, the more _____________ that it contains.</a:t>
            </a:r>
            <a:endParaRPr b="0" lang="en-US" sz="2400" spc="-1" strike="noStrike">
              <a:solidFill>
                <a:schemeClr val="dk1"/>
              </a:solidFill>
              <a:latin typeface="Calibri"/>
            </a:endParaRPr>
          </a:p>
          <a:p>
            <a:pPr indent="0" defTabSz="914400">
              <a:lnSpc>
                <a:spcPct val="90000"/>
              </a:lnSpc>
              <a:spcBef>
                <a:spcPts val="1001"/>
              </a:spcBef>
              <a:buNone/>
              <a:tabLst>
                <a:tab algn="l" pos="0"/>
              </a:tabLst>
            </a:pPr>
            <a:endParaRPr b="0" lang="en-US" sz="2400" spc="-1" strike="noStrike">
              <a:solidFill>
                <a:schemeClr val="dk1"/>
              </a:solidFill>
              <a:latin typeface="Calibri"/>
            </a:endParaRPr>
          </a:p>
          <a:p>
            <a:pPr indent="0" defTabSz="914400">
              <a:lnSpc>
                <a:spcPct val="90000"/>
              </a:lnSpc>
              <a:spcBef>
                <a:spcPts val="1001"/>
              </a:spcBef>
              <a:buNone/>
              <a:tabLst>
                <a:tab algn="l" pos="0"/>
              </a:tabLst>
            </a:pPr>
            <a:r>
              <a:rPr b="0" lang="en-US" sz="2400" spc="-1" strike="noStrike">
                <a:solidFill>
                  <a:schemeClr val="dk1"/>
                </a:solidFill>
                <a:latin typeface="Calibri"/>
              </a:rPr>
              <a:t>There are different methods of measuring concentration that are used for different purposes.  These include molarity, molality, normality, mole fraction, weight percent, percent by volume, saturated/ unsaturated/supersaturated, proof, parts per million, parts per billion, and so forth.  You get the idea.</a:t>
            </a:r>
            <a:endParaRPr b="0" lang="en-US" sz="2400" spc="-1" strike="noStrike">
              <a:solidFill>
                <a:schemeClr val="dk1"/>
              </a:solidFill>
              <a:latin typeface="Calibri"/>
            </a:endParaRPr>
          </a:p>
        </p:txBody>
      </p:sp>
      <p:pic>
        <p:nvPicPr>
          <p:cNvPr id="116" name="Picture 2" descr="Improve Concentration: 12 Exercises to Improve Your Concentration | The Art  of Manliness"/>
          <p:cNvPicPr/>
          <p:nvPr/>
        </p:nvPicPr>
        <p:blipFill>
          <a:blip r:embed="rId1"/>
          <a:stretch/>
        </p:blipFill>
        <p:spPr>
          <a:xfrm>
            <a:off x="7756560" y="1442160"/>
            <a:ext cx="3936600" cy="2558520"/>
          </a:xfrm>
          <a:prstGeom prst="rect">
            <a:avLst/>
          </a:prstGeom>
          <a:ln w="0">
            <a:noFill/>
          </a:ln>
        </p:spPr>
      </p:pic>
      <p:sp>
        <p:nvSpPr>
          <p:cNvPr id="117" name="TextBox 3"/>
          <p:cNvSpPr/>
          <p:nvPr/>
        </p:nvSpPr>
        <p:spPr>
          <a:xfrm>
            <a:off x="7926480" y="4107600"/>
            <a:ext cx="3596760" cy="91260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b="0" i="1" lang="en-US" sz="1800" spc="-1" strike="noStrike">
                <a:solidFill>
                  <a:schemeClr val="dk1"/>
                </a:solidFill>
                <a:latin typeface="Calibri"/>
              </a:rPr>
              <a:t>This man can increase the concentration of a solution using only the power of his mind.</a:t>
            </a:r>
            <a:endParaRPr b="0" lang="en-US"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c0bb"/>
        </a:solidFill>
      </p:bgPr>
    </p:bg>
    <p:spTree>
      <p:nvGrpSpPr>
        <p:cNvPr id="1" name=""/>
        <p:cNvGrpSpPr/>
        <p:nvPr/>
      </p:nvGrpSpPr>
      <p:grpSpPr>
        <a:xfrm>
          <a:off x="0" y="0"/>
          <a:ext cx="0" cy="0"/>
          <a:chOff x="0" y="0"/>
          <a:chExt cx="0" cy="0"/>
        </a:xfrm>
      </p:grpSpPr>
      <p:sp>
        <p:nvSpPr>
          <p:cNvPr id="118" name="PlaceHolder 1"/>
          <p:cNvSpPr>
            <a:spLocks noGrp="1"/>
          </p:cNvSpPr>
          <p:nvPr>
            <p:ph type="title"/>
          </p:nvPr>
        </p:nvSpPr>
        <p:spPr>
          <a:xfrm>
            <a:off x="838080" y="365040"/>
            <a:ext cx="10515240" cy="1325160"/>
          </a:xfrm>
          <a:prstGeom prst="rect">
            <a:avLst/>
          </a:prstGeom>
          <a:noFill/>
          <a:ln w="0">
            <a:noFill/>
          </a:ln>
        </p:spPr>
        <p:txBody>
          <a:bodyPr lIns="91440" rIns="91440" tIns="45720" bIns="45720" anchor="ctr">
            <a:noAutofit/>
          </a:bodyPr>
          <a:p>
            <a:pPr indent="0" defTabSz="914400">
              <a:lnSpc>
                <a:spcPct val="90000"/>
              </a:lnSpc>
              <a:buNone/>
            </a:pPr>
            <a:r>
              <a:rPr b="1" lang="en-US" sz="4400" spc="-1" strike="noStrike">
                <a:solidFill>
                  <a:schemeClr val="dk1"/>
                </a:solidFill>
                <a:latin typeface="Calibri Light"/>
              </a:rPr>
              <a:t>How to describe the amount of solute in a solution (qualitative)</a:t>
            </a:r>
            <a:r>
              <a:rPr b="0" lang="en-US" sz="4400" spc="-1" strike="noStrike">
                <a:solidFill>
                  <a:schemeClr val="dk1"/>
                </a:solidFill>
                <a:latin typeface="Calibri Light"/>
              </a:rPr>
              <a:t>	</a:t>
            </a:r>
            <a:endParaRPr b="0" lang="en-US" sz="4400" spc="-1" strike="noStrike">
              <a:solidFill>
                <a:schemeClr val="dk1"/>
              </a:solidFill>
              <a:latin typeface="Calibri"/>
            </a:endParaRPr>
          </a:p>
        </p:txBody>
      </p:sp>
      <p:sp>
        <p:nvSpPr>
          <p:cNvPr id="119" name="PlaceHolder 2"/>
          <p:cNvSpPr>
            <a:spLocks noGrp="1"/>
          </p:cNvSpPr>
          <p:nvPr>
            <p:ph/>
          </p:nvPr>
        </p:nvSpPr>
        <p:spPr>
          <a:xfrm>
            <a:off x="838080" y="1825560"/>
            <a:ext cx="10515240" cy="4350960"/>
          </a:xfrm>
          <a:prstGeom prst="rect">
            <a:avLst/>
          </a:prstGeom>
          <a:noFill/>
          <a:ln w="0">
            <a:noFill/>
          </a:ln>
        </p:spPr>
        <p:txBody>
          <a:bodyPr lIns="91440" rIns="91440" tIns="45720" bIns="45720" anchor="t">
            <a:noAutofit/>
          </a:bodyPr>
          <a:p>
            <a:pPr marL="228600" indent="-228600" defTabSz="914400">
              <a:lnSpc>
                <a:spcPct val="90000"/>
              </a:lnSpc>
              <a:spcBef>
                <a:spcPts val="1001"/>
              </a:spcBef>
              <a:buClr>
                <a:srgbClr val="000000"/>
              </a:buClr>
              <a:buFont typeface="Arial"/>
              <a:buChar char="•"/>
            </a:pPr>
            <a:r>
              <a:rPr b="1" lang="en-US" sz="2800" spc="-1" strike="noStrike">
                <a:solidFill>
                  <a:schemeClr val="dk1"/>
                </a:solidFill>
                <a:latin typeface="Calibri"/>
              </a:rPr>
              <a:t>_________________</a:t>
            </a:r>
            <a:r>
              <a:rPr b="0" lang="en-US" sz="2800" spc="-1" strike="noStrike">
                <a:solidFill>
                  <a:schemeClr val="dk1"/>
                </a:solidFill>
                <a:latin typeface="Calibri"/>
              </a:rPr>
              <a:t>:  A relatively weak solution, where more of the solute can still be dissolved.  If you add additional solute to an unsaturated solution, it will dissolve.</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pPr>
            <a:r>
              <a:rPr b="1" lang="en-US" sz="2800" spc="-1" strike="noStrike">
                <a:solidFill>
                  <a:schemeClr val="dk1"/>
                </a:solidFill>
                <a:latin typeface="Calibri"/>
              </a:rPr>
              <a:t>_________________</a:t>
            </a:r>
            <a:r>
              <a:rPr b="0" lang="en-US" sz="2800" spc="-1" strike="noStrike">
                <a:solidFill>
                  <a:schemeClr val="dk1"/>
                </a:solidFill>
                <a:latin typeface="Calibri"/>
              </a:rPr>
              <a:t>:  A solution in which the maximum possible quantity of solute has been dissolved.  If you add additional solute to a saturated solution, it will fall to the bottom.</a:t>
            </a:r>
            <a:endParaRPr b="0" lang="en-US" sz="2800" spc="-1" strike="noStrike">
              <a:solidFill>
                <a:schemeClr val="dk1"/>
              </a:solidFill>
              <a:latin typeface="Calibri"/>
            </a:endParaRPr>
          </a:p>
          <a:p>
            <a:pPr marL="228600" indent="-228600" defTabSz="914400">
              <a:lnSpc>
                <a:spcPct val="90000"/>
              </a:lnSpc>
              <a:spcBef>
                <a:spcPts val="1001"/>
              </a:spcBef>
              <a:buClr>
                <a:srgbClr val="000000"/>
              </a:buClr>
              <a:buFont typeface="Arial"/>
              <a:buChar char="•"/>
            </a:pPr>
            <a:r>
              <a:rPr b="1" lang="en-US" sz="2800" spc="-1" strike="noStrike">
                <a:solidFill>
                  <a:schemeClr val="dk1"/>
                </a:solidFill>
                <a:latin typeface="Calibri"/>
              </a:rPr>
              <a:t>_________________</a:t>
            </a:r>
            <a:r>
              <a:rPr b="0" lang="en-US" sz="2800" spc="-1" strike="noStrike">
                <a:solidFill>
                  <a:schemeClr val="dk1"/>
                </a:solidFill>
                <a:latin typeface="Calibri"/>
              </a:rPr>
              <a:t>:  A solution that contains more than the theoretical maximum amount of solute. This solution is unstable, and the addition of more solute will cause crystals of solute to form until the solution is saturated.</a:t>
            </a:r>
            <a:endParaRPr b="0" lang="en-US" sz="2800" spc="-1" strike="noStrike">
              <a:solidFill>
                <a:schemeClr val="dk1"/>
              </a:solidFill>
              <a:latin typeface="Calibri"/>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10.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1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12.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6.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7.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8.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9.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65213</TotalTime>
  <Application>LibreOffice/24.2.0.3$MacOSX_X86_64 LibreOffice_project/da48488a73ddd66ea24cf16bbc4f7b9c08e9bea1</Application>
  <AppVersion>15.0000</AppVersion>
  <Words>2790</Words>
  <Paragraphs>216</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2022-04-13T14:17:38Z</dcterms:created>
  <dc:creator>Ian Guch</dc:creator>
  <dc:description/>
  <dc:language>en-US</dc:language>
  <cp:lastModifiedBy/>
  <cp:lastPrinted>2024-03-26T12:57:49Z</cp:lastPrinted>
  <dcterms:modified xsi:type="dcterms:W3CDTF">2025-04-10T08:34:17Z</dcterms:modified>
  <cp:revision>44</cp:revision>
  <dc:subject/>
  <dc:title>Solutions</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vt:i4>
  </property>
  <property fmtid="{D5CDD505-2E9C-101B-9397-08002B2CF9AE}" pid="3" name="PresentationFormat">
    <vt:lpwstr>Widescreen</vt:lpwstr>
  </property>
  <property fmtid="{D5CDD505-2E9C-101B-9397-08002B2CF9AE}" pid="4" name="Slides">
    <vt:i4>34</vt:i4>
  </property>
</Properties>
</file>